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62" r:id="rId2"/>
    <p:sldId id="263" r:id="rId3"/>
    <p:sldId id="257" r:id="rId4"/>
    <p:sldId id="259" r:id="rId5"/>
    <p:sldId id="260" r:id="rId6"/>
    <p:sldId id="261" r:id="rId7"/>
    <p:sldId id="266" r:id="rId8"/>
    <p:sldId id="267" r:id="rId9"/>
    <p:sldId id="269" r:id="rId10"/>
    <p:sldId id="270" r:id="rId11"/>
    <p:sldId id="268" r:id="rId12"/>
    <p:sldId id="271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3358" autoAdjust="0"/>
  </p:normalViewPr>
  <p:slideViewPr>
    <p:cSldViewPr snapToGrid="0" snapToObjects="1">
      <p:cViewPr varScale="1">
        <p:scale>
          <a:sx n="80" d="100"/>
          <a:sy n="80" d="100"/>
        </p:scale>
        <p:origin x="15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7DADDE-A964-4A74-8BEB-6D1A2191C4F1}" type="doc">
      <dgm:prSet loTypeId="urn:microsoft.com/office/officeart/2005/8/layout/matrix2" loCatId="matrix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zh-CN" altLang="en-US"/>
        </a:p>
      </dgm:t>
    </dgm:pt>
    <dgm:pt modelId="{510D3CF4-1D9A-4350-BE1F-A59111968904}">
      <dgm:prSet phldrT="[文本]" custT="1"/>
      <dgm:spPr/>
      <dgm:t>
        <a:bodyPr/>
        <a:lstStyle/>
        <a:p>
          <a:r>
            <a:rPr lang="zh-CN" altLang="en-US" sz="1200">
              <a:latin typeface="微软雅黑" panose="020B0503020204020204" pitchFamily="34" charset="-122"/>
              <a:ea typeface="微软雅黑" panose="020B0503020204020204" pitchFamily="34" charset="-122"/>
            </a:rPr>
            <a:t>需求分析</a:t>
          </a:r>
        </a:p>
      </dgm:t>
    </dgm:pt>
    <dgm:pt modelId="{AE0257F7-FED4-419F-97D6-992BC29F4CB6}" type="parTrans" cxnId="{3A6E61E8-975F-4CE1-92C6-6D3C94BB6289}">
      <dgm:prSet/>
      <dgm:spPr/>
      <dgm:t>
        <a:bodyPr/>
        <a:lstStyle/>
        <a:p>
          <a:endParaRPr lang="zh-CN" altLang="en-US" sz="12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5985C9-5DFA-4BD2-8591-72F5E85183A5}" type="sibTrans" cxnId="{3A6E61E8-975F-4CE1-92C6-6D3C94BB6289}">
      <dgm:prSet/>
      <dgm:spPr/>
      <dgm:t>
        <a:bodyPr/>
        <a:lstStyle/>
        <a:p>
          <a:endParaRPr lang="zh-CN" altLang="en-US" sz="12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F6A41FC-0164-4CBB-B86E-B4DB1D0637EB}">
      <dgm:prSet phldrT="[文本]" custT="1"/>
      <dgm:spPr/>
      <dgm:t>
        <a:bodyPr/>
        <a:lstStyle/>
        <a:p>
          <a:r>
            <a:rPr lang="zh-CN" altLang="en-US" sz="1200">
              <a:latin typeface="微软雅黑" panose="020B0503020204020204" pitchFamily="34" charset="-122"/>
              <a:ea typeface="微软雅黑" panose="020B0503020204020204" pitchFamily="34" charset="-122"/>
            </a:rPr>
            <a:t>源码阅读</a:t>
          </a:r>
        </a:p>
      </dgm:t>
    </dgm:pt>
    <dgm:pt modelId="{591ECD5E-FFF6-4974-8EF9-877FFF593B66}" type="parTrans" cxnId="{4866359A-0B52-4D9B-9086-792A90066D3A}">
      <dgm:prSet/>
      <dgm:spPr/>
      <dgm:t>
        <a:bodyPr/>
        <a:lstStyle/>
        <a:p>
          <a:endParaRPr lang="zh-CN" altLang="en-US" sz="12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8A0E936-322F-4B1C-89EF-2C9507292933}" type="sibTrans" cxnId="{4866359A-0B52-4D9B-9086-792A90066D3A}">
      <dgm:prSet/>
      <dgm:spPr/>
      <dgm:t>
        <a:bodyPr/>
        <a:lstStyle/>
        <a:p>
          <a:endParaRPr lang="zh-CN" altLang="en-US" sz="12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5E69CC6-2544-40BE-9925-A1A897E84351}">
      <dgm:prSet phldrT="[文本]" custT="1"/>
      <dgm:spPr/>
      <dgm:t>
        <a:bodyPr/>
        <a:lstStyle/>
        <a:p>
          <a:r>
            <a:rPr lang="zh-CN" altLang="en-US" sz="1200">
              <a:latin typeface="微软雅黑" panose="020B0503020204020204" pitchFamily="34" charset="-122"/>
              <a:ea typeface="微软雅黑" panose="020B0503020204020204" pitchFamily="34" charset="-122"/>
            </a:rPr>
            <a:t>软件开发</a:t>
          </a:r>
        </a:p>
      </dgm:t>
    </dgm:pt>
    <dgm:pt modelId="{A1009251-5562-4355-BCD6-7376F3863E28}" type="parTrans" cxnId="{323B487E-F6FA-4ADE-A41F-D7478B2E9729}">
      <dgm:prSet/>
      <dgm:spPr/>
      <dgm:t>
        <a:bodyPr/>
        <a:lstStyle/>
        <a:p>
          <a:endParaRPr lang="zh-CN" altLang="en-US" sz="12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48B131A-2466-4247-8F2E-E511E78E9B8B}" type="sibTrans" cxnId="{323B487E-F6FA-4ADE-A41F-D7478B2E9729}">
      <dgm:prSet/>
      <dgm:spPr/>
      <dgm:t>
        <a:bodyPr/>
        <a:lstStyle/>
        <a:p>
          <a:endParaRPr lang="zh-CN" altLang="en-US" sz="12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4EBF5CC-EAAD-434D-9405-812B370E698D}">
      <dgm:prSet phldrT="[文本]" custT="1"/>
      <dgm:spPr/>
      <dgm:t>
        <a:bodyPr/>
        <a:lstStyle/>
        <a:p>
          <a:r>
            <a:rPr lang="zh-CN" altLang="en-US" sz="1200">
              <a:latin typeface="微软雅黑" panose="020B0503020204020204" pitchFamily="34" charset="-122"/>
              <a:ea typeface="微软雅黑" panose="020B0503020204020204" pitchFamily="34" charset="-122"/>
            </a:rPr>
            <a:t>软件测试</a:t>
          </a:r>
        </a:p>
      </dgm:t>
    </dgm:pt>
    <dgm:pt modelId="{D8C4CA19-885C-4CC1-A392-2C2B8611A768}" type="parTrans" cxnId="{F3226C95-91C4-45CC-8AC0-CEB9424CBD80}">
      <dgm:prSet/>
      <dgm:spPr/>
      <dgm:t>
        <a:bodyPr/>
        <a:lstStyle/>
        <a:p>
          <a:endParaRPr lang="zh-CN" altLang="en-US" sz="12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E3AD40E-397C-44D0-9E9E-73DC1BA8B2AA}" type="sibTrans" cxnId="{F3226C95-91C4-45CC-8AC0-CEB9424CBD80}">
      <dgm:prSet/>
      <dgm:spPr/>
      <dgm:t>
        <a:bodyPr/>
        <a:lstStyle/>
        <a:p>
          <a:endParaRPr lang="zh-CN" altLang="en-US" sz="12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B1B3FBA-2520-4993-BDD7-4D32BF9AD4B7}" type="pres">
      <dgm:prSet presAssocID="{E87DADDE-A964-4A74-8BEB-6D1A2191C4F1}" presName="matrix" presStyleCnt="0">
        <dgm:presLayoutVars>
          <dgm:chMax val="1"/>
          <dgm:dir/>
          <dgm:resizeHandles val="exact"/>
        </dgm:presLayoutVars>
      </dgm:prSet>
      <dgm:spPr/>
    </dgm:pt>
    <dgm:pt modelId="{77FEE48A-D877-4B31-82F2-E8AB4DD2D2D0}" type="pres">
      <dgm:prSet presAssocID="{E87DADDE-A964-4A74-8BEB-6D1A2191C4F1}" presName="axisShape" presStyleLbl="bgShp" presStyleIdx="0" presStyleCnt="1"/>
      <dgm:spPr/>
    </dgm:pt>
    <dgm:pt modelId="{CE6CE4CC-AB19-4C91-88E2-E69095642B48}" type="pres">
      <dgm:prSet presAssocID="{E87DADDE-A964-4A74-8BEB-6D1A2191C4F1}" presName="rect1" presStyleLbl="node1" presStyleIdx="0" presStyleCnt="4" custScaleY="79470">
        <dgm:presLayoutVars>
          <dgm:chMax val="0"/>
          <dgm:chPref val="0"/>
          <dgm:bulletEnabled val="1"/>
        </dgm:presLayoutVars>
      </dgm:prSet>
      <dgm:spPr/>
    </dgm:pt>
    <dgm:pt modelId="{27AA04DD-1FBD-49D5-A52F-59CD9F06E64B}" type="pres">
      <dgm:prSet presAssocID="{E87DADDE-A964-4A74-8BEB-6D1A2191C4F1}" presName="rect2" presStyleLbl="node1" presStyleIdx="1" presStyleCnt="4" custScaleY="79470">
        <dgm:presLayoutVars>
          <dgm:chMax val="0"/>
          <dgm:chPref val="0"/>
          <dgm:bulletEnabled val="1"/>
        </dgm:presLayoutVars>
      </dgm:prSet>
      <dgm:spPr/>
    </dgm:pt>
    <dgm:pt modelId="{876E982D-23EB-4FFF-AE8D-136631598A32}" type="pres">
      <dgm:prSet presAssocID="{E87DADDE-A964-4A74-8BEB-6D1A2191C4F1}" presName="rect3" presStyleLbl="node1" presStyleIdx="2" presStyleCnt="4" custScaleY="79470">
        <dgm:presLayoutVars>
          <dgm:chMax val="0"/>
          <dgm:chPref val="0"/>
          <dgm:bulletEnabled val="1"/>
        </dgm:presLayoutVars>
      </dgm:prSet>
      <dgm:spPr/>
    </dgm:pt>
    <dgm:pt modelId="{F64484CA-B49D-4632-95B0-B6EEDADC4A40}" type="pres">
      <dgm:prSet presAssocID="{E87DADDE-A964-4A74-8BEB-6D1A2191C4F1}" presName="rect4" presStyleLbl="node1" presStyleIdx="3" presStyleCnt="4" custScaleY="79470">
        <dgm:presLayoutVars>
          <dgm:chMax val="0"/>
          <dgm:chPref val="0"/>
          <dgm:bulletEnabled val="1"/>
        </dgm:presLayoutVars>
      </dgm:prSet>
      <dgm:spPr/>
    </dgm:pt>
  </dgm:ptLst>
  <dgm:cxnLst>
    <dgm:cxn modelId="{C37B4424-2B7E-4592-AF1D-0605AF10CEAE}" type="presOf" srcId="{E87DADDE-A964-4A74-8BEB-6D1A2191C4F1}" destId="{7B1B3FBA-2520-4993-BDD7-4D32BF9AD4B7}" srcOrd="0" destOrd="0" presId="urn:microsoft.com/office/officeart/2005/8/layout/matrix2"/>
    <dgm:cxn modelId="{D6546827-C813-4B9B-B8F2-445ABF72515E}" type="presOf" srcId="{510D3CF4-1D9A-4350-BE1F-A59111968904}" destId="{CE6CE4CC-AB19-4C91-88E2-E69095642B48}" srcOrd="0" destOrd="0" presId="urn:microsoft.com/office/officeart/2005/8/layout/matrix2"/>
    <dgm:cxn modelId="{876BB356-2930-475B-A8BF-BD0B7A5AC6EB}" type="presOf" srcId="{65E69CC6-2544-40BE-9925-A1A897E84351}" destId="{876E982D-23EB-4FFF-AE8D-136631598A32}" srcOrd="0" destOrd="0" presId="urn:microsoft.com/office/officeart/2005/8/layout/matrix2"/>
    <dgm:cxn modelId="{323B487E-F6FA-4ADE-A41F-D7478B2E9729}" srcId="{E87DADDE-A964-4A74-8BEB-6D1A2191C4F1}" destId="{65E69CC6-2544-40BE-9925-A1A897E84351}" srcOrd="2" destOrd="0" parTransId="{A1009251-5562-4355-BCD6-7376F3863E28}" sibTransId="{A48B131A-2466-4247-8F2E-E511E78E9B8B}"/>
    <dgm:cxn modelId="{F3226C95-91C4-45CC-8AC0-CEB9424CBD80}" srcId="{E87DADDE-A964-4A74-8BEB-6D1A2191C4F1}" destId="{A4EBF5CC-EAAD-434D-9405-812B370E698D}" srcOrd="3" destOrd="0" parTransId="{D8C4CA19-885C-4CC1-A392-2C2B8611A768}" sibTransId="{DE3AD40E-397C-44D0-9E9E-73DC1BA8B2AA}"/>
    <dgm:cxn modelId="{4866359A-0B52-4D9B-9086-792A90066D3A}" srcId="{E87DADDE-A964-4A74-8BEB-6D1A2191C4F1}" destId="{7F6A41FC-0164-4CBB-B86E-B4DB1D0637EB}" srcOrd="1" destOrd="0" parTransId="{591ECD5E-FFF6-4974-8EF9-877FFF593B66}" sibTransId="{68A0E936-322F-4B1C-89EF-2C9507292933}"/>
    <dgm:cxn modelId="{459A1ACA-C796-49AD-9D56-345F4BEFEE92}" type="presOf" srcId="{7F6A41FC-0164-4CBB-B86E-B4DB1D0637EB}" destId="{27AA04DD-1FBD-49D5-A52F-59CD9F06E64B}" srcOrd="0" destOrd="0" presId="urn:microsoft.com/office/officeart/2005/8/layout/matrix2"/>
    <dgm:cxn modelId="{EFB7E2D1-4405-4212-9CF7-7614A270E54C}" type="presOf" srcId="{A4EBF5CC-EAAD-434D-9405-812B370E698D}" destId="{F64484CA-B49D-4632-95B0-B6EEDADC4A40}" srcOrd="0" destOrd="0" presId="urn:microsoft.com/office/officeart/2005/8/layout/matrix2"/>
    <dgm:cxn modelId="{3A6E61E8-975F-4CE1-92C6-6D3C94BB6289}" srcId="{E87DADDE-A964-4A74-8BEB-6D1A2191C4F1}" destId="{510D3CF4-1D9A-4350-BE1F-A59111968904}" srcOrd="0" destOrd="0" parTransId="{AE0257F7-FED4-419F-97D6-992BC29F4CB6}" sibTransId="{3D5985C9-5DFA-4BD2-8591-72F5E85183A5}"/>
    <dgm:cxn modelId="{3103D3AB-5833-487F-8447-8118025C4441}" type="presParOf" srcId="{7B1B3FBA-2520-4993-BDD7-4D32BF9AD4B7}" destId="{77FEE48A-D877-4B31-82F2-E8AB4DD2D2D0}" srcOrd="0" destOrd="0" presId="urn:microsoft.com/office/officeart/2005/8/layout/matrix2"/>
    <dgm:cxn modelId="{D8481F76-0556-450C-9950-875480238D96}" type="presParOf" srcId="{7B1B3FBA-2520-4993-BDD7-4D32BF9AD4B7}" destId="{CE6CE4CC-AB19-4C91-88E2-E69095642B48}" srcOrd="1" destOrd="0" presId="urn:microsoft.com/office/officeart/2005/8/layout/matrix2"/>
    <dgm:cxn modelId="{4B6E89E2-72C8-41EB-A482-1A299C3D0E5A}" type="presParOf" srcId="{7B1B3FBA-2520-4993-BDD7-4D32BF9AD4B7}" destId="{27AA04DD-1FBD-49D5-A52F-59CD9F06E64B}" srcOrd="2" destOrd="0" presId="urn:microsoft.com/office/officeart/2005/8/layout/matrix2"/>
    <dgm:cxn modelId="{5B31EDA2-D0B9-4CB4-9CE1-1167F8FDDB70}" type="presParOf" srcId="{7B1B3FBA-2520-4993-BDD7-4D32BF9AD4B7}" destId="{876E982D-23EB-4FFF-AE8D-136631598A32}" srcOrd="3" destOrd="0" presId="urn:microsoft.com/office/officeart/2005/8/layout/matrix2"/>
    <dgm:cxn modelId="{BEEDC4FA-6F25-482A-A5CD-D8D1B376478D}" type="presParOf" srcId="{7B1B3FBA-2520-4993-BDD7-4D32BF9AD4B7}" destId="{F64484CA-B49D-4632-95B0-B6EEDADC4A40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FEE48A-D877-4B31-82F2-E8AB4DD2D2D0}">
      <dsp:nvSpPr>
        <dsp:cNvPr id="0" name=""/>
        <dsp:cNvSpPr/>
      </dsp:nvSpPr>
      <dsp:spPr>
        <a:xfrm>
          <a:off x="0" y="5281"/>
          <a:ext cx="2051952" cy="2051952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1">
            <a:tint val="5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6CE4CC-AB19-4C91-88E2-E69095642B48}">
      <dsp:nvSpPr>
        <dsp:cNvPr id="0" name=""/>
        <dsp:cNvSpPr/>
      </dsp:nvSpPr>
      <dsp:spPr>
        <a:xfrm>
          <a:off x="133376" y="222911"/>
          <a:ext cx="820780" cy="652274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>
              <a:latin typeface="微软雅黑" panose="020B0503020204020204" pitchFamily="34" charset="-122"/>
              <a:ea typeface="微软雅黑" panose="020B0503020204020204" pitchFamily="34" charset="-122"/>
            </a:rPr>
            <a:t>需求分析</a:t>
          </a:r>
        </a:p>
      </dsp:txBody>
      <dsp:txXfrm>
        <a:off x="165217" y="254752"/>
        <a:ext cx="757098" cy="588592"/>
      </dsp:txXfrm>
    </dsp:sp>
    <dsp:sp modelId="{27AA04DD-1FBD-49D5-A52F-59CD9F06E64B}">
      <dsp:nvSpPr>
        <dsp:cNvPr id="0" name=""/>
        <dsp:cNvSpPr/>
      </dsp:nvSpPr>
      <dsp:spPr>
        <a:xfrm>
          <a:off x="1097794" y="222911"/>
          <a:ext cx="820780" cy="652274"/>
        </a:xfrm>
        <a:prstGeom prst="roundRect">
          <a:avLst/>
        </a:prstGeom>
        <a:solidFill>
          <a:schemeClr val="accent1">
            <a:shade val="50000"/>
            <a:hueOff val="201247"/>
            <a:satOff val="-4901"/>
            <a:lumOff val="214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>
              <a:latin typeface="微软雅黑" panose="020B0503020204020204" pitchFamily="34" charset="-122"/>
              <a:ea typeface="微软雅黑" panose="020B0503020204020204" pitchFamily="34" charset="-122"/>
            </a:rPr>
            <a:t>源码阅读</a:t>
          </a:r>
        </a:p>
      </dsp:txBody>
      <dsp:txXfrm>
        <a:off x="1129635" y="254752"/>
        <a:ext cx="757098" cy="588592"/>
      </dsp:txXfrm>
    </dsp:sp>
    <dsp:sp modelId="{876E982D-23EB-4FFF-AE8D-136631598A32}">
      <dsp:nvSpPr>
        <dsp:cNvPr id="0" name=""/>
        <dsp:cNvSpPr/>
      </dsp:nvSpPr>
      <dsp:spPr>
        <a:xfrm>
          <a:off x="133376" y="1187328"/>
          <a:ext cx="820780" cy="652274"/>
        </a:xfrm>
        <a:prstGeom prst="roundRect">
          <a:avLst/>
        </a:prstGeom>
        <a:solidFill>
          <a:schemeClr val="accent1">
            <a:shade val="50000"/>
            <a:hueOff val="402493"/>
            <a:satOff val="-9802"/>
            <a:lumOff val="4289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>
              <a:latin typeface="微软雅黑" panose="020B0503020204020204" pitchFamily="34" charset="-122"/>
              <a:ea typeface="微软雅黑" panose="020B0503020204020204" pitchFamily="34" charset="-122"/>
            </a:rPr>
            <a:t>软件开发</a:t>
          </a:r>
        </a:p>
      </dsp:txBody>
      <dsp:txXfrm>
        <a:off x="165217" y="1219169"/>
        <a:ext cx="757098" cy="588592"/>
      </dsp:txXfrm>
    </dsp:sp>
    <dsp:sp modelId="{F64484CA-B49D-4632-95B0-B6EEDADC4A40}">
      <dsp:nvSpPr>
        <dsp:cNvPr id="0" name=""/>
        <dsp:cNvSpPr/>
      </dsp:nvSpPr>
      <dsp:spPr>
        <a:xfrm>
          <a:off x="1097794" y="1187328"/>
          <a:ext cx="820780" cy="652274"/>
        </a:xfrm>
        <a:prstGeom prst="roundRect">
          <a:avLst/>
        </a:prstGeom>
        <a:solidFill>
          <a:schemeClr val="accent1">
            <a:shade val="50000"/>
            <a:hueOff val="201247"/>
            <a:satOff val="-4901"/>
            <a:lumOff val="214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200" kern="1200">
              <a:latin typeface="微软雅黑" panose="020B0503020204020204" pitchFamily="34" charset="-122"/>
              <a:ea typeface="微软雅黑" panose="020B0503020204020204" pitchFamily="34" charset="-122"/>
            </a:rPr>
            <a:t>软件测试</a:t>
          </a:r>
        </a:p>
      </dsp:txBody>
      <dsp:txXfrm>
        <a:off x="1129635" y="1219169"/>
        <a:ext cx="757098" cy="5885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F51ABC-5D96-564B-85E1-CC2836FAB4A1}" type="datetimeFigureOut">
              <a:rPr kumimoji="1" lang="zh-CN" altLang="en-US" smtClean="0"/>
              <a:t>2020/3/20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B34D9-42E9-0E4F-ABBC-338983382DC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6833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B34D9-42E9-0E4F-ABBC-338983382DC0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7591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B34D9-42E9-0E4F-ABBC-338983382DC0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592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B34D9-42E9-0E4F-ABBC-338983382DC0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802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B34D9-42E9-0E4F-ABBC-338983382DC0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2766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0" y="6126486"/>
            <a:ext cx="9143999" cy="731514"/>
            <a:chOff x="1" y="2947547"/>
            <a:chExt cx="9143999" cy="2827685"/>
          </a:xfrm>
        </p:grpSpPr>
        <p:sp>
          <p:nvSpPr>
            <p:cNvPr id="5" name="任意多边形 4"/>
            <p:cNvSpPr/>
            <p:nvPr/>
          </p:nvSpPr>
          <p:spPr>
            <a:xfrm>
              <a:off x="1" y="2947547"/>
              <a:ext cx="9143999" cy="2297356"/>
            </a:xfrm>
            <a:custGeom>
              <a:avLst/>
              <a:gdLst>
                <a:gd name="connsiteX0" fmla="*/ 9143999 w 9143999"/>
                <a:gd name="connsiteY0" fmla="*/ 0 h 2051818"/>
                <a:gd name="connsiteX1" fmla="*/ 9143999 w 9143999"/>
                <a:gd name="connsiteY1" fmla="*/ 2051818 h 2051818"/>
                <a:gd name="connsiteX2" fmla="*/ 0 w 9143999"/>
                <a:gd name="connsiteY2" fmla="*/ 2051818 h 2051818"/>
                <a:gd name="connsiteX3" fmla="*/ 0 w 9143999"/>
                <a:gd name="connsiteY3" fmla="*/ 1204077 h 2051818"/>
                <a:gd name="connsiteX4" fmla="*/ 6027 w 9143999"/>
                <a:gd name="connsiteY4" fmla="*/ 1207403 h 2051818"/>
                <a:gd name="connsiteX5" fmla="*/ 7674511 w 9143999"/>
                <a:gd name="connsiteY5" fmla="*/ 718908 h 2051818"/>
                <a:gd name="connsiteX6" fmla="*/ 9044856 w 9143999"/>
                <a:gd name="connsiteY6" fmla="*/ 57555 h 2051818"/>
                <a:gd name="connsiteX7" fmla="*/ 9143999 w 9143999"/>
                <a:gd name="connsiteY7" fmla="*/ 0 h 205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43999" h="2051818">
                  <a:moveTo>
                    <a:pt x="9143999" y="0"/>
                  </a:moveTo>
                  <a:lnTo>
                    <a:pt x="9143999" y="2051818"/>
                  </a:lnTo>
                  <a:lnTo>
                    <a:pt x="0" y="2051818"/>
                  </a:lnTo>
                  <a:lnTo>
                    <a:pt x="0" y="1204077"/>
                  </a:lnTo>
                  <a:lnTo>
                    <a:pt x="6027" y="1207403"/>
                  </a:lnTo>
                  <a:cubicBezTo>
                    <a:pt x="2066505" y="2238985"/>
                    <a:pt x="5621740" y="1499327"/>
                    <a:pt x="7674511" y="718908"/>
                  </a:cubicBezTo>
                  <a:cubicBezTo>
                    <a:pt x="8085065" y="562824"/>
                    <a:pt x="8552064" y="336225"/>
                    <a:pt x="9044856" y="57555"/>
                  </a:cubicBezTo>
                  <a:lnTo>
                    <a:pt x="9143999" y="0"/>
                  </a:lnTo>
                  <a:close/>
                </a:path>
              </a:pathLst>
            </a:custGeom>
            <a:gradFill>
              <a:gsLst>
                <a:gs pos="0">
                  <a:srgbClr val="04619D"/>
                </a:gs>
                <a:gs pos="100000">
                  <a:srgbClr val="342275">
                    <a:alpha val="8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" y="3559995"/>
              <a:ext cx="9143999" cy="2215237"/>
            </a:xfrm>
            <a:custGeom>
              <a:avLst/>
              <a:gdLst>
                <a:gd name="connsiteX0" fmla="*/ 9143999 w 9143999"/>
                <a:gd name="connsiteY0" fmla="*/ 0 h 3478011"/>
                <a:gd name="connsiteX1" fmla="*/ 9143999 w 9143999"/>
                <a:gd name="connsiteY1" fmla="*/ 1393716 h 3478011"/>
                <a:gd name="connsiteX2" fmla="*/ 9143999 w 9143999"/>
                <a:gd name="connsiteY2" fmla="*/ 1513865 h 3478011"/>
                <a:gd name="connsiteX3" fmla="*/ 9143999 w 9143999"/>
                <a:gd name="connsiteY3" fmla="*/ 3478011 h 3478011"/>
                <a:gd name="connsiteX4" fmla="*/ 0 w 9143999"/>
                <a:gd name="connsiteY4" fmla="*/ 3478011 h 3478011"/>
                <a:gd name="connsiteX5" fmla="*/ 0 w 9143999"/>
                <a:gd name="connsiteY5" fmla="*/ 1513865 h 3478011"/>
                <a:gd name="connsiteX6" fmla="*/ 0 w 9143999"/>
                <a:gd name="connsiteY6" fmla="*/ 1393716 h 3478011"/>
                <a:gd name="connsiteX7" fmla="*/ 0 w 9143999"/>
                <a:gd name="connsiteY7" fmla="*/ 846204 h 3478011"/>
                <a:gd name="connsiteX8" fmla="*/ 303379 w 9143999"/>
                <a:gd name="connsiteY8" fmla="*/ 970246 h 3478011"/>
                <a:gd name="connsiteX9" fmla="*/ 8360497 w 9143999"/>
                <a:gd name="connsiteY9" fmla="*/ 342756 h 3478011"/>
                <a:gd name="connsiteX10" fmla="*/ 8941037 w 9143999"/>
                <a:gd name="connsiteY10" fmla="*/ 98098 h 3478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3999" h="3478011">
                  <a:moveTo>
                    <a:pt x="9143999" y="0"/>
                  </a:moveTo>
                  <a:lnTo>
                    <a:pt x="9143999" y="1393716"/>
                  </a:lnTo>
                  <a:lnTo>
                    <a:pt x="9143999" y="1513865"/>
                  </a:lnTo>
                  <a:lnTo>
                    <a:pt x="9143999" y="3478011"/>
                  </a:lnTo>
                  <a:lnTo>
                    <a:pt x="0" y="3478011"/>
                  </a:lnTo>
                  <a:lnTo>
                    <a:pt x="0" y="1513865"/>
                  </a:lnTo>
                  <a:lnTo>
                    <a:pt x="0" y="1393716"/>
                  </a:lnTo>
                  <a:lnTo>
                    <a:pt x="0" y="846204"/>
                  </a:lnTo>
                  <a:lnTo>
                    <a:pt x="303379" y="970246"/>
                  </a:lnTo>
                  <a:cubicBezTo>
                    <a:pt x="2685816" y="1852356"/>
                    <a:pt x="6241504" y="1135756"/>
                    <a:pt x="8360497" y="342756"/>
                  </a:cubicBezTo>
                  <a:cubicBezTo>
                    <a:pt x="8544757" y="273800"/>
                    <a:pt x="8739002" y="191802"/>
                    <a:pt x="8941037" y="98098"/>
                  </a:cubicBezTo>
                  <a:close/>
                </a:path>
              </a:pathLst>
            </a:custGeom>
            <a:gradFill flip="none" rotWithShape="1">
              <a:gsLst>
                <a:gs pos="26000">
                  <a:schemeClr val="bg1"/>
                </a:gs>
                <a:gs pos="100000">
                  <a:srgbClr val="DFDFDF">
                    <a:lumMod val="52000"/>
                    <a:lumOff val="4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 userDrawn="1"/>
        </p:nvGrpSpPr>
        <p:grpSpPr>
          <a:xfrm rot="10800000">
            <a:off x="-7" y="-1"/>
            <a:ext cx="9144001" cy="1882013"/>
            <a:chOff x="1" y="2994858"/>
            <a:chExt cx="9144001" cy="3162457"/>
          </a:xfrm>
        </p:grpSpPr>
        <p:sp>
          <p:nvSpPr>
            <p:cNvPr id="8" name="任意多边形 7"/>
            <p:cNvSpPr/>
            <p:nvPr/>
          </p:nvSpPr>
          <p:spPr>
            <a:xfrm>
              <a:off x="1" y="2994858"/>
              <a:ext cx="9143999" cy="2154016"/>
            </a:xfrm>
            <a:custGeom>
              <a:avLst/>
              <a:gdLst>
                <a:gd name="connsiteX0" fmla="*/ 9143999 w 9143999"/>
                <a:gd name="connsiteY0" fmla="*/ 0 h 2051818"/>
                <a:gd name="connsiteX1" fmla="*/ 9143999 w 9143999"/>
                <a:gd name="connsiteY1" fmla="*/ 2051818 h 2051818"/>
                <a:gd name="connsiteX2" fmla="*/ 0 w 9143999"/>
                <a:gd name="connsiteY2" fmla="*/ 2051818 h 2051818"/>
                <a:gd name="connsiteX3" fmla="*/ 0 w 9143999"/>
                <a:gd name="connsiteY3" fmla="*/ 1204077 h 2051818"/>
                <a:gd name="connsiteX4" fmla="*/ 6027 w 9143999"/>
                <a:gd name="connsiteY4" fmla="*/ 1207403 h 2051818"/>
                <a:gd name="connsiteX5" fmla="*/ 7674511 w 9143999"/>
                <a:gd name="connsiteY5" fmla="*/ 718908 h 2051818"/>
                <a:gd name="connsiteX6" fmla="*/ 9044856 w 9143999"/>
                <a:gd name="connsiteY6" fmla="*/ 57555 h 2051818"/>
                <a:gd name="connsiteX7" fmla="*/ 9143999 w 9143999"/>
                <a:gd name="connsiteY7" fmla="*/ 0 h 2051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43999" h="2051818">
                  <a:moveTo>
                    <a:pt x="9143999" y="0"/>
                  </a:moveTo>
                  <a:lnTo>
                    <a:pt x="9143999" y="2051818"/>
                  </a:lnTo>
                  <a:lnTo>
                    <a:pt x="0" y="2051818"/>
                  </a:lnTo>
                  <a:lnTo>
                    <a:pt x="0" y="1204077"/>
                  </a:lnTo>
                  <a:lnTo>
                    <a:pt x="6027" y="1207403"/>
                  </a:lnTo>
                  <a:cubicBezTo>
                    <a:pt x="2066505" y="2238985"/>
                    <a:pt x="5621740" y="1499327"/>
                    <a:pt x="7674511" y="718908"/>
                  </a:cubicBezTo>
                  <a:cubicBezTo>
                    <a:pt x="8085065" y="562824"/>
                    <a:pt x="8552064" y="336225"/>
                    <a:pt x="9044856" y="57555"/>
                  </a:cubicBezTo>
                  <a:lnTo>
                    <a:pt x="9143999" y="0"/>
                  </a:lnTo>
                  <a:close/>
                </a:path>
              </a:pathLst>
            </a:custGeom>
            <a:gradFill>
              <a:gsLst>
                <a:gs pos="0">
                  <a:srgbClr val="04619D"/>
                </a:gs>
                <a:gs pos="100000">
                  <a:srgbClr val="342275">
                    <a:alpha val="8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3" y="3474503"/>
              <a:ext cx="9143999" cy="2682812"/>
            </a:xfrm>
            <a:custGeom>
              <a:avLst/>
              <a:gdLst>
                <a:gd name="connsiteX0" fmla="*/ 9143999 w 9143999"/>
                <a:gd name="connsiteY0" fmla="*/ 0 h 3478011"/>
                <a:gd name="connsiteX1" fmla="*/ 9143999 w 9143999"/>
                <a:gd name="connsiteY1" fmla="*/ 1393716 h 3478011"/>
                <a:gd name="connsiteX2" fmla="*/ 9143999 w 9143999"/>
                <a:gd name="connsiteY2" fmla="*/ 1513865 h 3478011"/>
                <a:gd name="connsiteX3" fmla="*/ 9143999 w 9143999"/>
                <a:gd name="connsiteY3" fmla="*/ 3478011 h 3478011"/>
                <a:gd name="connsiteX4" fmla="*/ 0 w 9143999"/>
                <a:gd name="connsiteY4" fmla="*/ 3478011 h 3478011"/>
                <a:gd name="connsiteX5" fmla="*/ 0 w 9143999"/>
                <a:gd name="connsiteY5" fmla="*/ 1513865 h 3478011"/>
                <a:gd name="connsiteX6" fmla="*/ 0 w 9143999"/>
                <a:gd name="connsiteY6" fmla="*/ 1393716 h 3478011"/>
                <a:gd name="connsiteX7" fmla="*/ 0 w 9143999"/>
                <a:gd name="connsiteY7" fmla="*/ 846204 h 3478011"/>
                <a:gd name="connsiteX8" fmla="*/ 303379 w 9143999"/>
                <a:gd name="connsiteY8" fmla="*/ 970246 h 3478011"/>
                <a:gd name="connsiteX9" fmla="*/ 8360497 w 9143999"/>
                <a:gd name="connsiteY9" fmla="*/ 342756 h 3478011"/>
                <a:gd name="connsiteX10" fmla="*/ 8941037 w 9143999"/>
                <a:gd name="connsiteY10" fmla="*/ 98098 h 3478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3999" h="3478011">
                  <a:moveTo>
                    <a:pt x="9143999" y="0"/>
                  </a:moveTo>
                  <a:lnTo>
                    <a:pt x="9143999" y="1393716"/>
                  </a:lnTo>
                  <a:lnTo>
                    <a:pt x="9143999" y="1513865"/>
                  </a:lnTo>
                  <a:lnTo>
                    <a:pt x="9143999" y="3478011"/>
                  </a:lnTo>
                  <a:lnTo>
                    <a:pt x="0" y="3478011"/>
                  </a:lnTo>
                  <a:lnTo>
                    <a:pt x="0" y="1513865"/>
                  </a:lnTo>
                  <a:lnTo>
                    <a:pt x="0" y="1393716"/>
                  </a:lnTo>
                  <a:lnTo>
                    <a:pt x="0" y="846204"/>
                  </a:lnTo>
                  <a:lnTo>
                    <a:pt x="303379" y="970246"/>
                  </a:lnTo>
                  <a:cubicBezTo>
                    <a:pt x="2685816" y="1852356"/>
                    <a:pt x="6241504" y="1135756"/>
                    <a:pt x="8360497" y="342756"/>
                  </a:cubicBezTo>
                  <a:cubicBezTo>
                    <a:pt x="8544757" y="273800"/>
                    <a:pt x="8739002" y="191802"/>
                    <a:pt x="8941037" y="98098"/>
                  </a:cubicBezTo>
                  <a:close/>
                </a:path>
              </a:pathLst>
            </a:custGeom>
            <a:gradFill flip="none" rotWithShape="1">
              <a:gsLst>
                <a:gs pos="17000">
                  <a:schemeClr val="bg1"/>
                </a:gs>
                <a:gs pos="100000">
                  <a:srgbClr val="DFDFDF">
                    <a:lumMod val="73000"/>
                    <a:lumOff val="27000"/>
                  </a:srgbClr>
                </a:gs>
                <a:gs pos="81000">
                  <a:srgbClr val="DFDFDF">
                    <a:lumMod val="52000"/>
                    <a:lumOff val="48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10"/>
          <p:cNvSpPr txBox="1"/>
          <p:nvPr userDrawn="1"/>
        </p:nvSpPr>
        <p:spPr>
          <a:xfrm>
            <a:off x="8703044" y="6511211"/>
            <a:ext cx="211221" cy="21544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lIns="72000" tIns="72000" rIns="72000" bIns="72000" rtlCol="0" anchor="ctr">
            <a:noAutofit/>
          </a:bodyPr>
          <a:lstStyle/>
          <a:p>
            <a:pPr algn="ctr"/>
            <a:fld id="{CE5B7511-CC96-41DE-A965-D9C44FD5C89D}" type="slidenum">
              <a:rPr lang="zh-CN" altLang="en-US" sz="8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‹#›</a:t>
            </a:fld>
            <a:endParaRPr lang="zh-CN" altLang="en-US" sz="8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1950" y="371408"/>
            <a:ext cx="8229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2000" tIns="72000" rIns="0" bIns="7200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CN" altLang="en-US" sz="24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algn="l"/>
            <a:r>
              <a:rPr lang="zh-CN" altLang="en-US"/>
              <a:t>单击此处编辑母版标题样式</a:t>
            </a:r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695"/>
          <a:stretch/>
        </p:blipFill>
        <p:spPr>
          <a:xfrm>
            <a:off x="8202096" y="295407"/>
            <a:ext cx="744346" cy="71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418203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865766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823934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50FEE-C184-9C44-A87C-14688E67DF0A}" type="datetimeFigureOut">
              <a:rPr kumimoji="1" lang="zh-CN" altLang="en-US" smtClean="0"/>
              <a:t>2020/3/20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FDC8B4-F298-AA4C-BBDD-4ED5847DBBE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2269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C0AAE92F-38CD-4CD9-8B72-B34C5F82A7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6" t="22507" b="-10017"/>
          <a:stretch/>
        </p:blipFill>
        <p:spPr bwMode="auto">
          <a:xfrm>
            <a:off x="0" y="1"/>
            <a:ext cx="9162563" cy="6081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任意多边形 14">
            <a:extLst>
              <a:ext uri="{FF2B5EF4-FFF2-40B4-BE49-F238E27FC236}">
                <a16:creationId xmlns:a16="http://schemas.microsoft.com/office/drawing/2014/main" id="{5408B285-DDFE-4DED-9D56-45511F402D3C}"/>
              </a:ext>
            </a:extLst>
          </p:cNvPr>
          <p:cNvSpPr/>
          <p:nvPr/>
        </p:nvSpPr>
        <p:spPr>
          <a:xfrm>
            <a:off x="0" y="2842036"/>
            <a:ext cx="9143999" cy="2051818"/>
          </a:xfrm>
          <a:custGeom>
            <a:avLst/>
            <a:gdLst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7674511 w 9143999"/>
              <a:gd name="connsiteY5" fmla="*/ 718908 h 2051818"/>
              <a:gd name="connsiteX6" fmla="*/ 9044856 w 9143999"/>
              <a:gd name="connsiteY6" fmla="*/ 57555 h 2051818"/>
              <a:gd name="connsiteX7" fmla="*/ 9143999 w 9143999"/>
              <a:gd name="connsiteY7" fmla="*/ 0 h 205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3999" h="2051818">
                <a:moveTo>
                  <a:pt x="9143999" y="0"/>
                </a:moveTo>
                <a:lnTo>
                  <a:pt x="9143999" y="2051818"/>
                </a:lnTo>
                <a:lnTo>
                  <a:pt x="0" y="2051818"/>
                </a:lnTo>
                <a:lnTo>
                  <a:pt x="0" y="1204077"/>
                </a:lnTo>
                <a:lnTo>
                  <a:pt x="6027" y="1207403"/>
                </a:lnTo>
                <a:cubicBezTo>
                  <a:pt x="2066505" y="2238985"/>
                  <a:pt x="5621740" y="1499327"/>
                  <a:pt x="7674511" y="718908"/>
                </a:cubicBezTo>
                <a:cubicBezTo>
                  <a:pt x="8085065" y="562824"/>
                  <a:pt x="8552064" y="336225"/>
                  <a:pt x="9044856" y="57555"/>
                </a:cubicBezTo>
                <a:lnTo>
                  <a:pt x="9143999" y="0"/>
                </a:lnTo>
                <a:close/>
              </a:path>
            </a:pathLst>
          </a:custGeom>
          <a:gradFill>
            <a:gsLst>
              <a:gs pos="0">
                <a:srgbClr val="04619D"/>
              </a:gs>
              <a:gs pos="100000">
                <a:srgbClr val="342275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 21">
            <a:extLst>
              <a:ext uri="{FF2B5EF4-FFF2-40B4-BE49-F238E27FC236}">
                <a16:creationId xmlns:a16="http://schemas.microsoft.com/office/drawing/2014/main" id="{B3AA8AF9-70D2-47A6-883E-91AE23FDB97E}"/>
              </a:ext>
            </a:extLst>
          </p:cNvPr>
          <p:cNvSpPr/>
          <p:nvPr/>
        </p:nvSpPr>
        <p:spPr>
          <a:xfrm>
            <a:off x="0" y="3379990"/>
            <a:ext cx="9143999" cy="3478011"/>
          </a:xfrm>
          <a:custGeom>
            <a:avLst/>
            <a:gdLst>
              <a:gd name="connsiteX0" fmla="*/ 9143999 w 9143999"/>
              <a:gd name="connsiteY0" fmla="*/ 0 h 3478011"/>
              <a:gd name="connsiteX1" fmla="*/ 9143999 w 9143999"/>
              <a:gd name="connsiteY1" fmla="*/ 1393716 h 3478011"/>
              <a:gd name="connsiteX2" fmla="*/ 9143999 w 9143999"/>
              <a:gd name="connsiteY2" fmla="*/ 1513865 h 3478011"/>
              <a:gd name="connsiteX3" fmla="*/ 9143999 w 9143999"/>
              <a:gd name="connsiteY3" fmla="*/ 3478011 h 3478011"/>
              <a:gd name="connsiteX4" fmla="*/ 0 w 9143999"/>
              <a:gd name="connsiteY4" fmla="*/ 3478011 h 3478011"/>
              <a:gd name="connsiteX5" fmla="*/ 0 w 9143999"/>
              <a:gd name="connsiteY5" fmla="*/ 1513865 h 3478011"/>
              <a:gd name="connsiteX6" fmla="*/ 0 w 9143999"/>
              <a:gd name="connsiteY6" fmla="*/ 1393716 h 3478011"/>
              <a:gd name="connsiteX7" fmla="*/ 0 w 9143999"/>
              <a:gd name="connsiteY7" fmla="*/ 846204 h 3478011"/>
              <a:gd name="connsiteX8" fmla="*/ 303379 w 9143999"/>
              <a:gd name="connsiteY8" fmla="*/ 970246 h 3478011"/>
              <a:gd name="connsiteX9" fmla="*/ 8360497 w 9143999"/>
              <a:gd name="connsiteY9" fmla="*/ 342756 h 3478011"/>
              <a:gd name="connsiteX10" fmla="*/ 8941037 w 9143999"/>
              <a:gd name="connsiteY10" fmla="*/ 98098 h 3478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143999" h="3478011">
                <a:moveTo>
                  <a:pt x="9143999" y="0"/>
                </a:moveTo>
                <a:lnTo>
                  <a:pt x="9143999" y="1393716"/>
                </a:lnTo>
                <a:lnTo>
                  <a:pt x="9143999" y="1513865"/>
                </a:lnTo>
                <a:lnTo>
                  <a:pt x="9143999" y="3478011"/>
                </a:lnTo>
                <a:lnTo>
                  <a:pt x="0" y="3478011"/>
                </a:lnTo>
                <a:lnTo>
                  <a:pt x="0" y="1513865"/>
                </a:lnTo>
                <a:lnTo>
                  <a:pt x="0" y="1393716"/>
                </a:lnTo>
                <a:lnTo>
                  <a:pt x="0" y="846204"/>
                </a:lnTo>
                <a:lnTo>
                  <a:pt x="303379" y="970246"/>
                </a:lnTo>
                <a:cubicBezTo>
                  <a:pt x="2685816" y="1852356"/>
                  <a:pt x="6241504" y="1135756"/>
                  <a:pt x="8360497" y="342756"/>
                </a:cubicBezTo>
                <a:cubicBezTo>
                  <a:pt x="8544757" y="273800"/>
                  <a:pt x="8739002" y="191802"/>
                  <a:pt x="8941037" y="98098"/>
                </a:cubicBezTo>
                <a:close/>
              </a:path>
            </a:pathLst>
          </a:custGeom>
          <a:gradFill flip="none" rotWithShape="1">
            <a:gsLst>
              <a:gs pos="17000">
                <a:schemeClr val="bg1"/>
              </a:gs>
              <a:gs pos="100000">
                <a:srgbClr val="DFDFDF">
                  <a:lumMod val="52000"/>
                  <a:lumOff val="48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ea typeface="微软雅黑" panose="020B0503020204020204" pitchFamily="34" charset="-122"/>
            </a:endParaRPr>
          </a:p>
        </p:txBody>
      </p:sp>
      <p:sp>
        <p:nvSpPr>
          <p:cNvPr id="7" name="标题 3">
            <a:extLst>
              <a:ext uri="{FF2B5EF4-FFF2-40B4-BE49-F238E27FC236}">
                <a16:creationId xmlns:a16="http://schemas.microsoft.com/office/drawing/2014/main" id="{4D7EAF3D-ABB4-40DD-BC73-10729424F27F}"/>
              </a:ext>
            </a:extLst>
          </p:cNvPr>
          <p:cNvSpPr txBox="1">
            <a:spLocks/>
          </p:cNvSpPr>
          <p:nvPr/>
        </p:nvSpPr>
        <p:spPr>
          <a:xfrm>
            <a:off x="1865314" y="5395016"/>
            <a:ext cx="2640011" cy="58578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3200">
                <a:solidFill>
                  <a:srgbClr val="04619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3200">
                <a:solidFill>
                  <a:srgbClr val="04619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组项目介绍</a:t>
            </a:r>
            <a:endParaRPr lang="zh-CN" altLang="en-US" sz="3200" dirty="0">
              <a:solidFill>
                <a:srgbClr val="04619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5157F69-4D01-4549-B058-339FEFEDABD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695"/>
          <a:stretch/>
        </p:blipFill>
        <p:spPr>
          <a:xfrm>
            <a:off x="7508715" y="5249844"/>
            <a:ext cx="1266985" cy="1216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398839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082DDF-2D63-4716-B7CB-C7F0013D2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实施计划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B0C265-946F-475A-846C-C590FE166822}"/>
              </a:ext>
            </a:extLst>
          </p:cNvPr>
          <p:cNvSpPr/>
          <p:nvPr/>
        </p:nvSpPr>
        <p:spPr>
          <a:xfrm>
            <a:off x="703868" y="1997886"/>
            <a:ext cx="1811714" cy="442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Bef>
                <a:spcPts val="900"/>
              </a:spcBef>
              <a:spcAft>
                <a:spcPts val="600"/>
              </a:spcAft>
            </a:pPr>
            <a:r>
              <a:rPr lang="zh-CN" altLang="en-US" b="1" kern="1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软件测试构想：</a:t>
            </a:r>
            <a:endParaRPr lang="zh-CN" altLang="zh-CN" b="1" kern="1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7392032-F601-4323-9E73-B6E7402D6248}"/>
              </a:ext>
            </a:extLst>
          </p:cNvPr>
          <p:cNvSpPr/>
          <p:nvPr/>
        </p:nvSpPr>
        <p:spPr>
          <a:xfrm>
            <a:off x="1114424" y="2968837"/>
            <a:ext cx="7124701" cy="2127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Flask</a:t>
            </a: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框架包含了会话、视图、日志、并发部分。</a:t>
            </a:r>
            <a:endParaRPr lang="en-US" altLang="zh-CN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目前初步的测试思路是先围绕</a:t>
            </a: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request</a:t>
            </a: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response</a:t>
            </a: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会话流程进行测试，再针对</a:t>
            </a: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Session</a:t>
            </a: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板块以及数据库扩展、文件上传、后台管理进行测试。</a:t>
            </a:r>
            <a:endParaRPr lang="en-US" altLang="zh-CN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在完成了以上基本测试后，可以对项目进行并发访问的压力测试。</a:t>
            </a:r>
            <a:endParaRPr lang="zh-CN" altLang="zh-CN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19207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082DDF-2D63-4716-B7CB-C7F0013D2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实施计划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2EAE99C-5E87-49A2-AF83-C1F1FAF3E1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5626090"/>
              </p:ext>
            </p:extLst>
          </p:nvPr>
        </p:nvGraphicFramePr>
        <p:xfrm>
          <a:off x="1207770" y="2152650"/>
          <a:ext cx="7174229" cy="3752529"/>
        </p:xfrm>
        <a:graphic>
          <a:graphicData uri="http://schemas.openxmlformats.org/drawingml/2006/table">
            <a:tbl>
              <a:tblPr/>
              <a:tblGrid>
                <a:gridCol w="2281599">
                  <a:extLst>
                    <a:ext uri="{9D8B030D-6E8A-4147-A177-3AD203B41FA5}">
                      <a16:colId xmlns:a16="http://schemas.microsoft.com/office/drawing/2014/main" val="2552099398"/>
                    </a:ext>
                  </a:extLst>
                </a:gridCol>
                <a:gridCol w="1305514">
                  <a:extLst>
                    <a:ext uri="{9D8B030D-6E8A-4147-A177-3AD203B41FA5}">
                      <a16:colId xmlns:a16="http://schemas.microsoft.com/office/drawing/2014/main" val="3462417496"/>
                    </a:ext>
                  </a:extLst>
                </a:gridCol>
                <a:gridCol w="1793558">
                  <a:extLst>
                    <a:ext uri="{9D8B030D-6E8A-4147-A177-3AD203B41FA5}">
                      <a16:colId xmlns:a16="http://schemas.microsoft.com/office/drawing/2014/main" val="2481601621"/>
                    </a:ext>
                  </a:extLst>
                </a:gridCol>
                <a:gridCol w="1793558">
                  <a:extLst>
                    <a:ext uri="{9D8B030D-6E8A-4147-A177-3AD203B41FA5}">
                      <a16:colId xmlns:a16="http://schemas.microsoft.com/office/drawing/2014/main" val="1885969163"/>
                    </a:ext>
                  </a:extLst>
                </a:gridCol>
              </a:tblGrid>
              <a:tr h="55565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36363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任务名称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3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36363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工期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3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36363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开始时间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3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36363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完成时间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3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3689261"/>
                  </a:ext>
                </a:extLst>
              </a:tr>
              <a:tr h="3526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软件需求分析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 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874703"/>
                  </a:ext>
                </a:extLst>
              </a:tr>
              <a:tr h="3526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软件需求评审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 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7222562"/>
                  </a:ext>
                </a:extLst>
              </a:tr>
              <a:tr h="3526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软件设计与实现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 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9030154"/>
                  </a:ext>
                </a:extLst>
              </a:tr>
              <a:tr h="3526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软件测试需求分析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 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353470"/>
                  </a:ext>
                </a:extLst>
              </a:tr>
              <a:tr h="3526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软件测试评审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 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16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658116"/>
                  </a:ext>
                </a:extLst>
              </a:tr>
              <a:tr h="35267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软件项目计划与监控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 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117133"/>
                  </a:ext>
                </a:extLst>
              </a:tr>
              <a:tr h="40489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配置管理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 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397636"/>
                  </a:ext>
                </a:extLst>
              </a:tr>
              <a:tr h="67595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软件工程实验追踪与分析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15 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2020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6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" marR="7620" marT="7620" marB="7620" anchor="ctr">
                    <a:lnL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1BB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649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9321545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082DDF-2D63-4716-B7CB-C7F0013D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371408"/>
            <a:ext cx="8039100" cy="533400"/>
          </a:xfrm>
        </p:spPr>
        <p:txBody>
          <a:bodyPr/>
          <a:lstStyle/>
          <a:p>
            <a:r>
              <a:rPr lang="zh-CN" altLang="en-US"/>
              <a:t>参考资料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99AAB39-751B-4389-BEC0-CCE99465C4A9}"/>
              </a:ext>
            </a:extLst>
          </p:cNvPr>
          <p:cNvSpPr/>
          <p:nvPr/>
        </p:nvSpPr>
        <p:spPr>
          <a:xfrm>
            <a:off x="1419225" y="2909411"/>
            <a:ext cx="6315075" cy="1705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[1]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百度百科：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应用框架</a:t>
            </a:r>
          </a:p>
          <a:p>
            <a:pPr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[2]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百度百科：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</a:p>
          <a:p>
            <a:pPr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[3]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维基百科：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WSGI</a:t>
            </a:r>
          </a:p>
          <a:p>
            <a:pPr>
              <a:lnSpc>
                <a:spcPct val="1500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[4] Flask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官方文档 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https://flask.palletsprojects.com</a:t>
            </a:r>
          </a:p>
        </p:txBody>
      </p:sp>
    </p:spTree>
    <p:extLst>
      <p:ext uri="{BB962C8B-B14F-4D97-AF65-F5344CB8AC3E}">
        <p14:creationId xmlns:p14="http://schemas.microsoft.com/office/powerpoint/2010/main" val="239373768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614F232-DEB7-4DCB-97D4-BC6FA22629F3}"/>
              </a:ext>
            </a:extLst>
          </p:cNvPr>
          <p:cNvSpPr/>
          <p:nvPr/>
        </p:nvSpPr>
        <p:spPr bwMode="auto">
          <a:xfrm>
            <a:off x="-1" y="0"/>
            <a:ext cx="4368801" cy="6858000"/>
          </a:xfrm>
          <a:prstGeom prst="rect">
            <a:avLst/>
          </a:prstGeom>
          <a:gradFill>
            <a:gsLst>
              <a:gs pos="0">
                <a:srgbClr val="04619D"/>
              </a:gs>
              <a:gs pos="100000">
                <a:srgbClr val="342275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212BC99-DE0F-445E-B879-FD113604B62E}"/>
              </a:ext>
            </a:extLst>
          </p:cNvPr>
          <p:cNvSpPr/>
          <p:nvPr/>
        </p:nvSpPr>
        <p:spPr bwMode="auto">
          <a:xfrm rot="5400000" flipV="1">
            <a:off x="1270707" y="-1270708"/>
            <a:ext cx="1827382" cy="4368800"/>
          </a:xfrm>
          <a:prstGeom prst="rect">
            <a:avLst/>
          </a:prstGeom>
          <a:gradFill>
            <a:gsLst>
              <a:gs pos="0">
                <a:srgbClr val="04619D"/>
              </a:gs>
              <a:gs pos="100000">
                <a:srgbClr val="342275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3D85F-6472-4D36-8E96-11E4B33D3D9D}"/>
              </a:ext>
            </a:extLst>
          </p:cNvPr>
          <p:cNvSpPr/>
          <p:nvPr/>
        </p:nvSpPr>
        <p:spPr bwMode="auto">
          <a:xfrm rot="5400000">
            <a:off x="1371901" y="3861106"/>
            <a:ext cx="1624987" cy="4368801"/>
          </a:xfrm>
          <a:prstGeom prst="rect">
            <a:avLst/>
          </a:prstGeom>
          <a:gradFill>
            <a:gsLst>
              <a:gs pos="0">
                <a:srgbClr val="04619D"/>
              </a:gs>
              <a:gs pos="100000">
                <a:srgbClr val="342275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CACFA37A-CB3B-424C-A88D-695E8C131806}"/>
              </a:ext>
            </a:extLst>
          </p:cNvPr>
          <p:cNvGrpSpPr/>
          <p:nvPr/>
        </p:nvGrpSpPr>
        <p:grpSpPr>
          <a:xfrm>
            <a:off x="0" y="1070223"/>
            <a:ext cx="2754050" cy="4646991"/>
            <a:chOff x="0" y="1111187"/>
            <a:chExt cx="2754050" cy="4646991"/>
          </a:xfrm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42684CB1-95C2-4BFE-A1CC-DC3C386CD749}"/>
                </a:ext>
              </a:extLst>
            </p:cNvPr>
            <p:cNvSpPr/>
            <p:nvPr/>
          </p:nvSpPr>
          <p:spPr>
            <a:xfrm>
              <a:off x="2450246" y="4863799"/>
              <a:ext cx="200570" cy="200570"/>
            </a:xfrm>
            <a:prstGeom prst="ellipse">
              <a:avLst/>
            </a:prstGeom>
            <a:solidFill>
              <a:schemeClr val="bg1">
                <a:alpha val="2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061A565E-B5C5-434A-B883-1AC7BF48A5A5}"/>
                </a:ext>
              </a:extLst>
            </p:cNvPr>
            <p:cNvSpPr/>
            <p:nvPr/>
          </p:nvSpPr>
          <p:spPr>
            <a:xfrm>
              <a:off x="0" y="1111187"/>
              <a:ext cx="312134" cy="312134"/>
            </a:xfrm>
            <a:prstGeom prst="ellipse">
              <a:avLst/>
            </a:prstGeom>
            <a:solidFill>
              <a:schemeClr val="bg1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D2E9F3B-F3D7-48C0-97C6-2CC855CFA239}"/>
                </a:ext>
              </a:extLst>
            </p:cNvPr>
            <p:cNvSpPr/>
            <p:nvPr/>
          </p:nvSpPr>
          <p:spPr>
            <a:xfrm>
              <a:off x="1114320" y="1611397"/>
              <a:ext cx="904679" cy="904679"/>
            </a:xfrm>
            <a:prstGeom prst="ellipse">
              <a:avLst/>
            </a:prstGeom>
            <a:solidFill>
              <a:schemeClr val="bg1"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50349EE8-6AFB-4278-8468-A8C1711B93C5}"/>
                </a:ext>
              </a:extLst>
            </p:cNvPr>
            <p:cNvSpPr/>
            <p:nvPr/>
          </p:nvSpPr>
          <p:spPr>
            <a:xfrm>
              <a:off x="854236" y="5460064"/>
              <a:ext cx="298114" cy="298114"/>
            </a:xfrm>
            <a:prstGeom prst="ellipse">
              <a:avLst/>
            </a:prstGeom>
            <a:solidFill>
              <a:schemeClr val="bg1">
                <a:alpha val="2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9B29807-5932-4C2E-AB21-923105107DD7}"/>
                </a:ext>
              </a:extLst>
            </p:cNvPr>
            <p:cNvSpPr/>
            <p:nvPr/>
          </p:nvSpPr>
          <p:spPr>
            <a:xfrm>
              <a:off x="2313236" y="1194804"/>
              <a:ext cx="440814" cy="440814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13" name="Picture 2">
            <a:extLst>
              <a:ext uri="{FF2B5EF4-FFF2-40B4-BE49-F238E27FC236}">
                <a16:creationId xmlns:a16="http://schemas.microsoft.com/office/drawing/2014/main" id="{7DE30011-FA35-4F6F-AFF7-40724E478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2120900"/>
            <a:ext cx="3745642" cy="281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任意多边形 38">
            <a:extLst>
              <a:ext uri="{FF2B5EF4-FFF2-40B4-BE49-F238E27FC236}">
                <a16:creationId xmlns:a16="http://schemas.microsoft.com/office/drawing/2014/main" id="{BBD866EF-7F51-4EC7-AB1B-AE07D40F2429}"/>
              </a:ext>
            </a:extLst>
          </p:cNvPr>
          <p:cNvSpPr/>
          <p:nvPr/>
        </p:nvSpPr>
        <p:spPr>
          <a:xfrm rot="16200000">
            <a:off x="67870" y="1470438"/>
            <a:ext cx="6858003" cy="3917120"/>
          </a:xfrm>
          <a:custGeom>
            <a:avLst/>
            <a:gdLst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7674511 w 9143999"/>
              <a:gd name="connsiteY5" fmla="*/ 718908 h 2051818"/>
              <a:gd name="connsiteX6" fmla="*/ 9044856 w 9143999"/>
              <a:gd name="connsiteY6" fmla="*/ 57555 h 2051818"/>
              <a:gd name="connsiteX7" fmla="*/ 9143999 w 9143999"/>
              <a:gd name="connsiteY7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9044856 w 9143999"/>
              <a:gd name="connsiteY5" fmla="*/ 57555 h 2051818"/>
              <a:gd name="connsiteX6" fmla="*/ 9143999 w 9143999"/>
              <a:gd name="connsiteY6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6027 w 9143999"/>
              <a:gd name="connsiteY4" fmla="*/ 1207403 h 2051818"/>
              <a:gd name="connsiteX5" fmla="*/ 9143999 w 9143999"/>
              <a:gd name="connsiteY5" fmla="*/ 0 h 2051818"/>
              <a:gd name="connsiteX0" fmla="*/ 9143999 w 9143999"/>
              <a:gd name="connsiteY0" fmla="*/ 130228 h 2182046"/>
              <a:gd name="connsiteX1" fmla="*/ 9143999 w 9143999"/>
              <a:gd name="connsiteY1" fmla="*/ 2182046 h 2182046"/>
              <a:gd name="connsiteX2" fmla="*/ 0 w 9143999"/>
              <a:gd name="connsiteY2" fmla="*/ 2182046 h 2182046"/>
              <a:gd name="connsiteX3" fmla="*/ 0 w 9143999"/>
              <a:gd name="connsiteY3" fmla="*/ 1334305 h 2182046"/>
              <a:gd name="connsiteX4" fmla="*/ 6027 w 9143999"/>
              <a:gd name="connsiteY4" fmla="*/ 0 h 2182046"/>
              <a:gd name="connsiteX5" fmla="*/ 9143999 w 9143999"/>
              <a:gd name="connsiteY5" fmla="*/ 130228 h 2182046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25380 w 9143999"/>
              <a:gd name="connsiteY4" fmla="*/ 54648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25380 w 9143999"/>
              <a:gd name="connsiteY4" fmla="*/ 54648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25380 w 9143999"/>
              <a:gd name="connsiteY4" fmla="*/ 54648 h 2051818"/>
              <a:gd name="connsiteX5" fmla="*/ 9143999 w 9143999"/>
              <a:gd name="connsiteY5" fmla="*/ 0 h 2051818"/>
              <a:gd name="connsiteX0" fmla="*/ 9143999 w 9143999"/>
              <a:gd name="connsiteY0" fmla="*/ 0 h 2051818"/>
              <a:gd name="connsiteX1" fmla="*/ 9143999 w 9143999"/>
              <a:gd name="connsiteY1" fmla="*/ 2051818 h 2051818"/>
              <a:gd name="connsiteX2" fmla="*/ 0 w 9143999"/>
              <a:gd name="connsiteY2" fmla="*/ 2051818 h 2051818"/>
              <a:gd name="connsiteX3" fmla="*/ 0 w 9143999"/>
              <a:gd name="connsiteY3" fmla="*/ 1204077 h 2051818"/>
              <a:gd name="connsiteX4" fmla="*/ 25380 w 9143999"/>
              <a:gd name="connsiteY4" fmla="*/ 54648 h 2051818"/>
              <a:gd name="connsiteX5" fmla="*/ 9143999 w 9143999"/>
              <a:gd name="connsiteY5" fmla="*/ 0 h 2051818"/>
              <a:gd name="connsiteX0" fmla="*/ 9124647 w 9143999"/>
              <a:gd name="connsiteY0" fmla="*/ 0 h 2127943"/>
              <a:gd name="connsiteX1" fmla="*/ 9143999 w 9143999"/>
              <a:gd name="connsiteY1" fmla="*/ 2127943 h 2127943"/>
              <a:gd name="connsiteX2" fmla="*/ 0 w 9143999"/>
              <a:gd name="connsiteY2" fmla="*/ 2127943 h 2127943"/>
              <a:gd name="connsiteX3" fmla="*/ 0 w 9143999"/>
              <a:gd name="connsiteY3" fmla="*/ 1280202 h 2127943"/>
              <a:gd name="connsiteX4" fmla="*/ 25380 w 9143999"/>
              <a:gd name="connsiteY4" fmla="*/ 130773 h 2127943"/>
              <a:gd name="connsiteX5" fmla="*/ 9124647 w 9143999"/>
              <a:gd name="connsiteY5" fmla="*/ 0 h 2127943"/>
              <a:gd name="connsiteX0" fmla="*/ 9124647 w 9143999"/>
              <a:gd name="connsiteY0" fmla="*/ 0 h 2127943"/>
              <a:gd name="connsiteX1" fmla="*/ 9143999 w 9143999"/>
              <a:gd name="connsiteY1" fmla="*/ 2127943 h 2127943"/>
              <a:gd name="connsiteX2" fmla="*/ 0 w 9143999"/>
              <a:gd name="connsiteY2" fmla="*/ 2127943 h 2127943"/>
              <a:gd name="connsiteX3" fmla="*/ 0 w 9143999"/>
              <a:gd name="connsiteY3" fmla="*/ 1280202 h 2127943"/>
              <a:gd name="connsiteX4" fmla="*/ 25380 w 9143999"/>
              <a:gd name="connsiteY4" fmla="*/ 130773 h 2127943"/>
              <a:gd name="connsiteX5" fmla="*/ 9124647 w 9143999"/>
              <a:gd name="connsiteY5" fmla="*/ 0 h 2127943"/>
              <a:gd name="connsiteX0" fmla="*/ 9124647 w 9143999"/>
              <a:gd name="connsiteY0" fmla="*/ 0 h 2127943"/>
              <a:gd name="connsiteX1" fmla="*/ 9143999 w 9143999"/>
              <a:gd name="connsiteY1" fmla="*/ 2127943 h 2127943"/>
              <a:gd name="connsiteX2" fmla="*/ 0 w 9143999"/>
              <a:gd name="connsiteY2" fmla="*/ 2127943 h 2127943"/>
              <a:gd name="connsiteX3" fmla="*/ 0 w 9143999"/>
              <a:gd name="connsiteY3" fmla="*/ 1280202 h 2127943"/>
              <a:gd name="connsiteX4" fmla="*/ 6028 w 9143999"/>
              <a:gd name="connsiteY4" fmla="*/ 11147 h 2127943"/>
              <a:gd name="connsiteX5" fmla="*/ 9124647 w 9143999"/>
              <a:gd name="connsiteY5" fmla="*/ 0 h 2127943"/>
              <a:gd name="connsiteX0" fmla="*/ 9138134 w 9157486"/>
              <a:gd name="connsiteY0" fmla="*/ 0 h 2127943"/>
              <a:gd name="connsiteX1" fmla="*/ 9157486 w 9157486"/>
              <a:gd name="connsiteY1" fmla="*/ 2127943 h 2127943"/>
              <a:gd name="connsiteX2" fmla="*/ 13487 w 9157486"/>
              <a:gd name="connsiteY2" fmla="*/ 2127943 h 2127943"/>
              <a:gd name="connsiteX3" fmla="*/ 13487 w 9157486"/>
              <a:gd name="connsiteY3" fmla="*/ 1280202 h 2127943"/>
              <a:gd name="connsiteX4" fmla="*/ 163 w 9157486"/>
              <a:gd name="connsiteY4" fmla="*/ 141648 h 2127943"/>
              <a:gd name="connsiteX5" fmla="*/ 9138134 w 9157486"/>
              <a:gd name="connsiteY5" fmla="*/ 0 h 2127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57486" h="2127943">
                <a:moveTo>
                  <a:pt x="9138134" y="0"/>
                </a:moveTo>
                <a:lnTo>
                  <a:pt x="9157486" y="2127943"/>
                </a:lnTo>
                <a:lnTo>
                  <a:pt x="13487" y="2127943"/>
                </a:lnTo>
                <a:lnTo>
                  <a:pt x="13487" y="1280202"/>
                </a:lnTo>
                <a:cubicBezTo>
                  <a:pt x="15496" y="857184"/>
                  <a:pt x="-1846" y="564666"/>
                  <a:pt x="163" y="141648"/>
                </a:cubicBezTo>
                <a:cubicBezTo>
                  <a:pt x="3568670" y="1577063"/>
                  <a:pt x="7137176" y="1131097"/>
                  <a:pt x="9138134" y="0"/>
                </a:cubicBezTo>
                <a:close/>
              </a:path>
            </a:pathLst>
          </a:custGeom>
          <a:gradFill>
            <a:gsLst>
              <a:gs pos="0">
                <a:srgbClr val="04619D"/>
              </a:gs>
              <a:gs pos="100000">
                <a:srgbClr val="342275">
                  <a:alpha val="8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任意多边形 43">
            <a:extLst>
              <a:ext uri="{FF2B5EF4-FFF2-40B4-BE49-F238E27FC236}">
                <a16:creationId xmlns:a16="http://schemas.microsoft.com/office/drawing/2014/main" id="{1391473A-00F0-48FE-8742-C7FFA0279247}"/>
              </a:ext>
            </a:extLst>
          </p:cNvPr>
          <p:cNvSpPr/>
          <p:nvPr/>
        </p:nvSpPr>
        <p:spPr>
          <a:xfrm rot="16200000">
            <a:off x="2269997" y="-16039"/>
            <a:ext cx="6868891" cy="6879174"/>
          </a:xfrm>
          <a:custGeom>
            <a:avLst/>
            <a:gdLst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227535 w 6858000"/>
              <a:gd name="connsiteY16" fmla="*/ 1166258 h 6459417"/>
              <a:gd name="connsiteX17" fmla="*/ 6270374 w 6858000"/>
              <a:gd name="connsiteY17" fmla="*/ 412001 h 6459417"/>
              <a:gd name="connsiteX18" fmla="*/ 6705779 w 6858000"/>
              <a:gd name="connsiteY18" fmla="*/ 117916 h 6459417"/>
              <a:gd name="connsiteX0" fmla="*/ 6858000 w 6941935"/>
              <a:gd name="connsiteY0" fmla="*/ 56823 h 6516240"/>
              <a:gd name="connsiteX1" fmla="*/ 6858000 w 6941935"/>
              <a:gd name="connsiteY1" fmla="*/ 1732102 h 6516240"/>
              <a:gd name="connsiteX2" fmla="*/ 6858000 w 6941935"/>
              <a:gd name="connsiteY2" fmla="*/ 1876524 h 6516240"/>
              <a:gd name="connsiteX3" fmla="*/ 6858000 w 6941935"/>
              <a:gd name="connsiteY3" fmla="*/ 2335590 h 6516240"/>
              <a:gd name="connsiteX4" fmla="*/ 6858000 w 6941935"/>
              <a:gd name="connsiteY4" fmla="*/ 4010869 h 6516240"/>
              <a:gd name="connsiteX5" fmla="*/ 6858000 w 6941935"/>
              <a:gd name="connsiteY5" fmla="*/ 4155291 h 6516240"/>
              <a:gd name="connsiteX6" fmla="*/ 6858000 w 6941935"/>
              <a:gd name="connsiteY6" fmla="*/ 4237473 h 6516240"/>
              <a:gd name="connsiteX7" fmla="*/ 6858000 w 6941935"/>
              <a:gd name="connsiteY7" fmla="*/ 6516240 h 6516240"/>
              <a:gd name="connsiteX8" fmla="*/ 0 w 6941935"/>
              <a:gd name="connsiteY8" fmla="*/ 6516240 h 6516240"/>
              <a:gd name="connsiteX9" fmla="*/ 0 w 6941935"/>
              <a:gd name="connsiteY9" fmla="*/ 4237473 h 6516240"/>
              <a:gd name="connsiteX10" fmla="*/ 0 w 6941935"/>
              <a:gd name="connsiteY10" fmla="*/ 4155291 h 6516240"/>
              <a:gd name="connsiteX11" fmla="*/ 0 w 6941935"/>
              <a:gd name="connsiteY11" fmla="*/ 4010869 h 6516240"/>
              <a:gd name="connsiteX12" fmla="*/ 0 w 6941935"/>
              <a:gd name="connsiteY12" fmla="*/ 3352747 h 6516240"/>
              <a:gd name="connsiteX13" fmla="*/ 0 w 6941935"/>
              <a:gd name="connsiteY13" fmla="*/ 1876524 h 6516240"/>
              <a:gd name="connsiteX14" fmla="*/ 0 w 6941935"/>
              <a:gd name="connsiteY14" fmla="*/ 1732102 h 6516240"/>
              <a:gd name="connsiteX15" fmla="*/ 0 w 6941935"/>
              <a:gd name="connsiteY15" fmla="*/ 1073980 h 6516240"/>
              <a:gd name="connsiteX16" fmla="*/ 227535 w 6941935"/>
              <a:gd name="connsiteY16" fmla="*/ 1223081 h 6516240"/>
              <a:gd name="connsiteX17" fmla="*/ 6270374 w 6941935"/>
              <a:gd name="connsiteY17" fmla="*/ 468824 h 6516240"/>
              <a:gd name="connsiteX18" fmla="*/ 6858000 w 6941935"/>
              <a:gd name="connsiteY18" fmla="*/ 56823 h 6516240"/>
              <a:gd name="connsiteX0" fmla="*/ 6858000 w 6858000"/>
              <a:gd name="connsiteY0" fmla="*/ 4734 h 6464151"/>
              <a:gd name="connsiteX1" fmla="*/ 6858000 w 6858000"/>
              <a:gd name="connsiteY1" fmla="*/ 1680013 h 6464151"/>
              <a:gd name="connsiteX2" fmla="*/ 6858000 w 6858000"/>
              <a:gd name="connsiteY2" fmla="*/ 1824435 h 6464151"/>
              <a:gd name="connsiteX3" fmla="*/ 6858000 w 6858000"/>
              <a:gd name="connsiteY3" fmla="*/ 2283501 h 6464151"/>
              <a:gd name="connsiteX4" fmla="*/ 6858000 w 6858000"/>
              <a:gd name="connsiteY4" fmla="*/ 3958780 h 6464151"/>
              <a:gd name="connsiteX5" fmla="*/ 6858000 w 6858000"/>
              <a:gd name="connsiteY5" fmla="*/ 4103202 h 6464151"/>
              <a:gd name="connsiteX6" fmla="*/ 6858000 w 6858000"/>
              <a:gd name="connsiteY6" fmla="*/ 4185384 h 6464151"/>
              <a:gd name="connsiteX7" fmla="*/ 6858000 w 6858000"/>
              <a:gd name="connsiteY7" fmla="*/ 6464151 h 6464151"/>
              <a:gd name="connsiteX8" fmla="*/ 0 w 6858000"/>
              <a:gd name="connsiteY8" fmla="*/ 6464151 h 6464151"/>
              <a:gd name="connsiteX9" fmla="*/ 0 w 6858000"/>
              <a:gd name="connsiteY9" fmla="*/ 4185384 h 6464151"/>
              <a:gd name="connsiteX10" fmla="*/ 0 w 6858000"/>
              <a:gd name="connsiteY10" fmla="*/ 4103202 h 6464151"/>
              <a:gd name="connsiteX11" fmla="*/ 0 w 6858000"/>
              <a:gd name="connsiteY11" fmla="*/ 3958780 h 6464151"/>
              <a:gd name="connsiteX12" fmla="*/ 0 w 6858000"/>
              <a:gd name="connsiteY12" fmla="*/ 3300658 h 6464151"/>
              <a:gd name="connsiteX13" fmla="*/ 0 w 6858000"/>
              <a:gd name="connsiteY13" fmla="*/ 1824435 h 6464151"/>
              <a:gd name="connsiteX14" fmla="*/ 0 w 6858000"/>
              <a:gd name="connsiteY14" fmla="*/ 1680013 h 6464151"/>
              <a:gd name="connsiteX15" fmla="*/ 0 w 6858000"/>
              <a:gd name="connsiteY15" fmla="*/ 1021891 h 6464151"/>
              <a:gd name="connsiteX16" fmla="*/ 227535 w 6858000"/>
              <a:gd name="connsiteY16" fmla="*/ 1170992 h 6464151"/>
              <a:gd name="connsiteX17" fmla="*/ 6858000 w 6858000"/>
              <a:gd name="connsiteY17" fmla="*/ 4734 h 6464151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227535 w 6858000"/>
              <a:gd name="connsiteY16" fmla="*/ 1166258 h 6459417"/>
              <a:gd name="connsiteX17" fmla="*/ 6858000 w 6858000"/>
              <a:gd name="connsiteY17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0 w 6858000"/>
              <a:gd name="connsiteY0" fmla="*/ 0 h 6459417"/>
              <a:gd name="connsiteX1" fmla="*/ 6858000 w 6858000"/>
              <a:gd name="connsiteY1" fmla="*/ 1675279 h 6459417"/>
              <a:gd name="connsiteX2" fmla="*/ 6858000 w 6858000"/>
              <a:gd name="connsiteY2" fmla="*/ 1819701 h 6459417"/>
              <a:gd name="connsiteX3" fmla="*/ 6858000 w 6858000"/>
              <a:gd name="connsiteY3" fmla="*/ 2278767 h 6459417"/>
              <a:gd name="connsiteX4" fmla="*/ 6858000 w 6858000"/>
              <a:gd name="connsiteY4" fmla="*/ 3954046 h 6459417"/>
              <a:gd name="connsiteX5" fmla="*/ 6858000 w 6858000"/>
              <a:gd name="connsiteY5" fmla="*/ 4098468 h 6459417"/>
              <a:gd name="connsiteX6" fmla="*/ 6858000 w 6858000"/>
              <a:gd name="connsiteY6" fmla="*/ 4180650 h 6459417"/>
              <a:gd name="connsiteX7" fmla="*/ 6858000 w 6858000"/>
              <a:gd name="connsiteY7" fmla="*/ 6459417 h 6459417"/>
              <a:gd name="connsiteX8" fmla="*/ 0 w 6858000"/>
              <a:gd name="connsiteY8" fmla="*/ 6459417 h 6459417"/>
              <a:gd name="connsiteX9" fmla="*/ 0 w 6858000"/>
              <a:gd name="connsiteY9" fmla="*/ 4180650 h 6459417"/>
              <a:gd name="connsiteX10" fmla="*/ 0 w 6858000"/>
              <a:gd name="connsiteY10" fmla="*/ 4098468 h 6459417"/>
              <a:gd name="connsiteX11" fmla="*/ 0 w 6858000"/>
              <a:gd name="connsiteY11" fmla="*/ 3954046 h 6459417"/>
              <a:gd name="connsiteX12" fmla="*/ 0 w 6858000"/>
              <a:gd name="connsiteY12" fmla="*/ 3295924 h 6459417"/>
              <a:gd name="connsiteX13" fmla="*/ 0 w 6858000"/>
              <a:gd name="connsiteY13" fmla="*/ 1819701 h 6459417"/>
              <a:gd name="connsiteX14" fmla="*/ 0 w 6858000"/>
              <a:gd name="connsiteY14" fmla="*/ 1675279 h 6459417"/>
              <a:gd name="connsiteX15" fmla="*/ 0 w 6858000"/>
              <a:gd name="connsiteY15" fmla="*/ 1017157 h 6459417"/>
              <a:gd name="connsiteX16" fmla="*/ 6858000 w 6858000"/>
              <a:gd name="connsiteY16" fmla="*/ 0 h 6459417"/>
              <a:gd name="connsiteX0" fmla="*/ 6858003 w 6858003"/>
              <a:gd name="connsiteY0" fmla="*/ 0 h 6735189"/>
              <a:gd name="connsiteX1" fmla="*/ 6858000 w 6858003"/>
              <a:gd name="connsiteY1" fmla="*/ 1951051 h 6735189"/>
              <a:gd name="connsiteX2" fmla="*/ 6858000 w 6858003"/>
              <a:gd name="connsiteY2" fmla="*/ 2095473 h 6735189"/>
              <a:gd name="connsiteX3" fmla="*/ 6858000 w 6858003"/>
              <a:gd name="connsiteY3" fmla="*/ 2554539 h 6735189"/>
              <a:gd name="connsiteX4" fmla="*/ 6858000 w 6858003"/>
              <a:gd name="connsiteY4" fmla="*/ 4229818 h 6735189"/>
              <a:gd name="connsiteX5" fmla="*/ 6858000 w 6858003"/>
              <a:gd name="connsiteY5" fmla="*/ 4374240 h 6735189"/>
              <a:gd name="connsiteX6" fmla="*/ 6858000 w 6858003"/>
              <a:gd name="connsiteY6" fmla="*/ 4456422 h 6735189"/>
              <a:gd name="connsiteX7" fmla="*/ 6858000 w 6858003"/>
              <a:gd name="connsiteY7" fmla="*/ 6735189 h 6735189"/>
              <a:gd name="connsiteX8" fmla="*/ 0 w 6858003"/>
              <a:gd name="connsiteY8" fmla="*/ 6735189 h 6735189"/>
              <a:gd name="connsiteX9" fmla="*/ 0 w 6858003"/>
              <a:gd name="connsiteY9" fmla="*/ 4456422 h 6735189"/>
              <a:gd name="connsiteX10" fmla="*/ 0 w 6858003"/>
              <a:gd name="connsiteY10" fmla="*/ 4374240 h 6735189"/>
              <a:gd name="connsiteX11" fmla="*/ 0 w 6858003"/>
              <a:gd name="connsiteY11" fmla="*/ 4229818 h 6735189"/>
              <a:gd name="connsiteX12" fmla="*/ 0 w 6858003"/>
              <a:gd name="connsiteY12" fmla="*/ 3571696 h 6735189"/>
              <a:gd name="connsiteX13" fmla="*/ 0 w 6858003"/>
              <a:gd name="connsiteY13" fmla="*/ 2095473 h 6735189"/>
              <a:gd name="connsiteX14" fmla="*/ 0 w 6858003"/>
              <a:gd name="connsiteY14" fmla="*/ 1951051 h 6735189"/>
              <a:gd name="connsiteX15" fmla="*/ 0 w 6858003"/>
              <a:gd name="connsiteY15" fmla="*/ 1292929 h 6735189"/>
              <a:gd name="connsiteX16" fmla="*/ 6858003 w 6858003"/>
              <a:gd name="connsiteY16" fmla="*/ 0 h 6735189"/>
              <a:gd name="connsiteX0" fmla="*/ 6858003 w 6858003"/>
              <a:gd name="connsiteY0" fmla="*/ 0 h 6735189"/>
              <a:gd name="connsiteX1" fmla="*/ 6858000 w 6858003"/>
              <a:gd name="connsiteY1" fmla="*/ 1951051 h 6735189"/>
              <a:gd name="connsiteX2" fmla="*/ 6858000 w 6858003"/>
              <a:gd name="connsiteY2" fmla="*/ 2095473 h 6735189"/>
              <a:gd name="connsiteX3" fmla="*/ 6858000 w 6858003"/>
              <a:gd name="connsiteY3" fmla="*/ 2554539 h 6735189"/>
              <a:gd name="connsiteX4" fmla="*/ 6858000 w 6858003"/>
              <a:gd name="connsiteY4" fmla="*/ 4229818 h 6735189"/>
              <a:gd name="connsiteX5" fmla="*/ 6858000 w 6858003"/>
              <a:gd name="connsiteY5" fmla="*/ 4374240 h 6735189"/>
              <a:gd name="connsiteX6" fmla="*/ 6858000 w 6858003"/>
              <a:gd name="connsiteY6" fmla="*/ 4456422 h 6735189"/>
              <a:gd name="connsiteX7" fmla="*/ 6858000 w 6858003"/>
              <a:gd name="connsiteY7" fmla="*/ 6735189 h 6735189"/>
              <a:gd name="connsiteX8" fmla="*/ 0 w 6858003"/>
              <a:gd name="connsiteY8" fmla="*/ 6735189 h 6735189"/>
              <a:gd name="connsiteX9" fmla="*/ 0 w 6858003"/>
              <a:gd name="connsiteY9" fmla="*/ 4456422 h 6735189"/>
              <a:gd name="connsiteX10" fmla="*/ 0 w 6858003"/>
              <a:gd name="connsiteY10" fmla="*/ 4374240 h 6735189"/>
              <a:gd name="connsiteX11" fmla="*/ 0 w 6858003"/>
              <a:gd name="connsiteY11" fmla="*/ 4229818 h 6735189"/>
              <a:gd name="connsiteX12" fmla="*/ 0 w 6858003"/>
              <a:gd name="connsiteY12" fmla="*/ 3571696 h 6735189"/>
              <a:gd name="connsiteX13" fmla="*/ 0 w 6858003"/>
              <a:gd name="connsiteY13" fmla="*/ 2095473 h 6735189"/>
              <a:gd name="connsiteX14" fmla="*/ 0 w 6858003"/>
              <a:gd name="connsiteY14" fmla="*/ 1951051 h 6735189"/>
              <a:gd name="connsiteX15" fmla="*/ 0 w 6858003"/>
              <a:gd name="connsiteY15" fmla="*/ 1292929 h 6735189"/>
              <a:gd name="connsiteX16" fmla="*/ 6858003 w 6858003"/>
              <a:gd name="connsiteY16" fmla="*/ 0 h 6735189"/>
              <a:gd name="connsiteX0" fmla="*/ 6858003 w 6858003"/>
              <a:gd name="connsiteY0" fmla="*/ 0 h 6735189"/>
              <a:gd name="connsiteX1" fmla="*/ 6858000 w 6858003"/>
              <a:gd name="connsiteY1" fmla="*/ 1951051 h 6735189"/>
              <a:gd name="connsiteX2" fmla="*/ 6858000 w 6858003"/>
              <a:gd name="connsiteY2" fmla="*/ 2095473 h 6735189"/>
              <a:gd name="connsiteX3" fmla="*/ 6858000 w 6858003"/>
              <a:gd name="connsiteY3" fmla="*/ 2554539 h 6735189"/>
              <a:gd name="connsiteX4" fmla="*/ 6858000 w 6858003"/>
              <a:gd name="connsiteY4" fmla="*/ 4229818 h 6735189"/>
              <a:gd name="connsiteX5" fmla="*/ 6858000 w 6858003"/>
              <a:gd name="connsiteY5" fmla="*/ 4374240 h 6735189"/>
              <a:gd name="connsiteX6" fmla="*/ 6858000 w 6858003"/>
              <a:gd name="connsiteY6" fmla="*/ 4456422 h 6735189"/>
              <a:gd name="connsiteX7" fmla="*/ 6858000 w 6858003"/>
              <a:gd name="connsiteY7" fmla="*/ 6735189 h 6735189"/>
              <a:gd name="connsiteX8" fmla="*/ 0 w 6858003"/>
              <a:gd name="connsiteY8" fmla="*/ 6735189 h 6735189"/>
              <a:gd name="connsiteX9" fmla="*/ 0 w 6858003"/>
              <a:gd name="connsiteY9" fmla="*/ 4456422 h 6735189"/>
              <a:gd name="connsiteX10" fmla="*/ 0 w 6858003"/>
              <a:gd name="connsiteY10" fmla="*/ 4374240 h 6735189"/>
              <a:gd name="connsiteX11" fmla="*/ 0 w 6858003"/>
              <a:gd name="connsiteY11" fmla="*/ 4229818 h 6735189"/>
              <a:gd name="connsiteX12" fmla="*/ 0 w 6858003"/>
              <a:gd name="connsiteY12" fmla="*/ 3571696 h 6735189"/>
              <a:gd name="connsiteX13" fmla="*/ 0 w 6858003"/>
              <a:gd name="connsiteY13" fmla="*/ 2095473 h 6735189"/>
              <a:gd name="connsiteX14" fmla="*/ 0 w 6858003"/>
              <a:gd name="connsiteY14" fmla="*/ 1951051 h 6735189"/>
              <a:gd name="connsiteX15" fmla="*/ 0 w 6858003"/>
              <a:gd name="connsiteY15" fmla="*/ 1292929 h 6735189"/>
              <a:gd name="connsiteX16" fmla="*/ 6858003 w 6858003"/>
              <a:gd name="connsiteY16" fmla="*/ 0 h 6735189"/>
              <a:gd name="connsiteX0" fmla="*/ 6858003 w 6858003"/>
              <a:gd name="connsiteY0" fmla="*/ 0 h 6735189"/>
              <a:gd name="connsiteX1" fmla="*/ 6858000 w 6858003"/>
              <a:gd name="connsiteY1" fmla="*/ 1951051 h 6735189"/>
              <a:gd name="connsiteX2" fmla="*/ 6858000 w 6858003"/>
              <a:gd name="connsiteY2" fmla="*/ 2095473 h 6735189"/>
              <a:gd name="connsiteX3" fmla="*/ 6858000 w 6858003"/>
              <a:gd name="connsiteY3" fmla="*/ 2554539 h 6735189"/>
              <a:gd name="connsiteX4" fmla="*/ 6858000 w 6858003"/>
              <a:gd name="connsiteY4" fmla="*/ 4229818 h 6735189"/>
              <a:gd name="connsiteX5" fmla="*/ 6858000 w 6858003"/>
              <a:gd name="connsiteY5" fmla="*/ 4374240 h 6735189"/>
              <a:gd name="connsiteX6" fmla="*/ 6858000 w 6858003"/>
              <a:gd name="connsiteY6" fmla="*/ 4456422 h 6735189"/>
              <a:gd name="connsiteX7" fmla="*/ 6858000 w 6858003"/>
              <a:gd name="connsiteY7" fmla="*/ 6735189 h 6735189"/>
              <a:gd name="connsiteX8" fmla="*/ 0 w 6858003"/>
              <a:gd name="connsiteY8" fmla="*/ 6735189 h 6735189"/>
              <a:gd name="connsiteX9" fmla="*/ 0 w 6858003"/>
              <a:gd name="connsiteY9" fmla="*/ 4456422 h 6735189"/>
              <a:gd name="connsiteX10" fmla="*/ 0 w 6858003"/>
              <a:gd name="connsiteY10" fmla="*/ 4374240 h 6735189"/>
              <a:gd name="connsiteX11" fmla="*/ 0 w 6858003"/>
              <a:gd name="connsiteY11" fmla="*/ 4229818 h 6735189"/>
              <a:gd name="connsiteX12" fmla="*/ 0 w 6858003"/>
              <a:gd name="connsiteY12" fmla="*/ 3571696 h 6735189"/>
              <a:gd name="connsiteX13" fmla="*/ 0 w 6858003"/>
              <a:gd name="connsiteY13" fmla="*/ 2095473 h 6735189"/>
              <a:gd name="connsiteX14" fmla="*/ 0 w 6858003"/>
              <a:gd name="connsiteY14" fmla="*/ 1951051 h 6735189"/>
              <a:gd name="connsiteX15" fmla="*/ 0 w 6858003"/>
              <a:gd name="connsiteY15" fmla="*/ 1292929 h 6735189"/>
              <a:gd name="connsiteX16" fmla="*/ 6858003 w 6858003"/>
              <a:gd name="connsiteY16" fmla="*/ 0 h 6735189"/>
              <a:gd name="connsiteX0" fmla="*/ 6858003 w 6858003"/>
              <a:gd name="connsiteY0" fmla="*/ 0 h 6735189"/>
              <a:gd name="connsiteX1" fmla="*/ 6858000 w 6858003"/>
              <a:gd name="connsiteY1" fmla="*/ 1951051 h 6735189"/>
              <a:gd name="connsiteX2" fmla="*/ 6858000 w 6858003"/>
              <a:gd name="connsiteY2" fmla="*/ 2095473 h 6735189"/>
              <a:gd name="connsiteX3" fmla="*/ 6858000 w 6858003"/>
              <a:gd name="connsiteY3" fmla="*/ 2554539 h 6735189"/>
              <a:gd name="connsiteX4" fmla="*/ 6858000 w 6858003"/>
              <a:gd name="connsiteY4" fmla="*/ 4229818 h 6735189"/>
              <a:gd name="connsiteX5" fmla="*/ 6858000 w 6858003"/>
              <a:gd name="connsiteY5" fmla="*/ 4374240 h 6735189"/>
              <a:gd name="connsiteX6" fmla="*/ 6858000 w 6858003"/>
              <a:gd name="connsiteY6" fmla="*/ 4456422 h 6735189"/>
              <a:gd name="connsiteX7" fmla="*/ 6858000 w 6858003"/>
              <a:gd name="connsiteY7" fmla="*/ 6735189 h 6735189"/>
              <a:gd name="connsiteX8" fmla="*/ 0 w 6858003"/>
              <a:gd name="connsiteY8" fmla="*/ 6735189 h 6735189"/>
              <a:gd name="connsiteX9" fmla="*/ 0 w 6858003"/>
              <a:gd name="connsiteY9" fmla="*/ 4456422 h 6735189"/>
              <a:gd name="connsiteX10" fmla="*/ 0 w 6858003"/>
              <a:gd name="connsiteY10" fmla="*/ 4374240 h 6735189"/>
              <a:gd name="connsiteX11" fmla="*/ 0 w 6858003"/>
              <a:gd name="connsiteY11" fmla="*/ 4229818 h 6735189"/>
              <a:gd name="connsiteX12" fmla="*/ 0 w 6858003"/>
              <a:gd name="connsiteY12" fmla="*/ 3571696 h 6735189"/>
              <a:gd name="connsiteX13" fmla="*/ 0 w 6858003"/>
              <a:gd name="connsiteY13" fmla="*/ 2095473 h 6735189"/>
              <a:gd name="connsiteX14" fmla="*/ 0 w 6858003"/>
              <a:gd name="connsiteY14" fmla="*/ 1951051 h 6735189"/>
              <a:gd name="connsiteX15" fmla="*/ 0 w 6858003"/>
              <a:gd name="connsiteY15" fmla="*/ 1292929 h 6735189"/>
              <a:gd name="connsiteX16" fmla="*/ 6858003 w 6858003"/>
              <a:gd name="connsiteY16" fmla="*/ 0 h 6735189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4926504 h 7431875"/>
              <a:gd name="connsiteX12" fmla="*/ 0 w 6858003"/>
              <a:gd name="connsiteY12" fmla="*/ 4268382 h 7431875"/>
              <a:gd name="connsiteX13" fmla="*/ 0 w 6858003"/>
              <a:gd name="connsiteY13" fmla="*/ 2792159 h 7431875"/>
              <a:gd name="connsiteX14" fmla="*/ 0 w 6858003"/>
              <a:gd name="connsiteY14" fmla="*/ 2647737 h 7431875"/>
              <a:gd name="connsiteX15" fmla="*/ 0 w 6858003"/>
              <a:gd name="connsiteY15" fmla="*/ 1989615 h 7431875"/>
              <a:gd name="connsiteX16" fmla="*/ 6858003 w 6858003"/>
              <a:gd name="connsiteY16" fmla="*/ 0 h 7431875"/>
              <a:gd name="connsiteX0" fmla="*/ 6872517 w 6872517"/>
              <a:gd name="connsiteY0" fmla="*/ 0 h 7431875"/>
              <a:gd name="connsiteX1" fmla="*/ 6872514 w 6872517"/>
              <a:gd name="connsiteY1" fmla="*/ 2647737 h 7431875"/>
              <a:gd name="connsiteX2" fmla="*/ 6872514 w 6872517"/>
              <a:gd name="connsiteY2" fmla="*/ 2792159 h 7431875"/>
              <a:gd name="connsiteX3" fmla="*/ 6872514 w 6872517"/>
              <a:gd name="connsiteY3" fmla="*/ 3251225 h 7431875"/>
              <a:gd name="connsiteX4" fmla="*/ 6872514 w 6872517"/>
              <a:gd name="connsiteY4" fmla="*/ 4926504 h 7431875"/>
              <a:gd name="connsiteX5" fmla="*/ 6872514 w 6872517"/>
              <a:gd name="connsiteY5" fmla="*/ 5070926 h 7431875"/>
              <a:gd name="connsiteX6" fmla="*/ 6872514 w 6872517"/>
              <a:gd name="connsiteY6" fmla="*/ 5153108 h 7431875"/>
              <a:gd name="connsiteX7" fmla="*/ 6872514 w 6872517"/>
              <a:gd name="connsiteY7" fmla="*/ 7431875 h 7431875"/>
              <a:gd name="connsiteX8" fmla="*/ 14514 w 6872517"/>
              <a:gd name="connsiteY8" fmla="*/ 7431875 h 7431875"/>
              <a:gd name="connsiteX9" fmla="*/ 14514 w 6872517"/>
              <a:gd name="connsiteY9" fmla="*/ 5153108 h 7431875"/>
              <a:gd name="connsiteX10" fmla="*/ 14514 w 6872517"/>
              <a:gd name="connsiteY10" fmla="*/ 5070926 h 7431875"/>
              <a:gd name="connsiteX11" fmla="*/ 14514 w 6872517"/>
              <a:gd name="connsiteY11" fmla="*/ 4926504 h 7431875"/>
              <a:gd name="connsiteX12" fmla="*/ 14514 w 6872517"/>
              <a:gd name="connsiteY12" fmla="*/ 4268382 h 7431875"/>
              <a:gd name="connsiteX13" fmla="*/ 14514 w 6872517"/>
              <a:gd name="connsiteY13" fmla="*/ 2792159 h 7431875"/>
              <a:gd name="connsiteX14" fmla="*/ 14514 w 6872517"/>
              <a:gd name="connsiteY14" fmla="*/ 2647737 h 7431875"/>
              <a:gd name="connsiteX15" fmla="*/ 0 w 6872517"/>
              <a:gd name="connsiteY15" fmla="*/ 480129 h 7431875"/>
              <a:gd name="connsiteX16" fmla="*/ 6872517 w 6872517"/>
              <a:gd name="connsiteY16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4926504 h 7431875"/>
              <a:gd name="connsiteX12" fmla="*/ 0 w 6858003"/>
              <a:gd name="connsiteY12" fmla="*/ 4268382 h 7431875"/>
              <a:gd name="connsiteX13" fmla="*/ 0 w 6858003"/>
              <a:gd name="connsiteY13" fmla="*/ 2792159 h 7431875"/>
              <a:gd name="connsiteX14" fmla="*/ 0 w 6858003"/>
              <a:gd name="connsiteY14" fmla="*/ 2647737 h 7431875"/>
              <a:gd name="connsiteX15" fmla="*/ 0 w 6858003"/>
              <a:gd name="connsiteY15" fmla="*/ 552701 h 7431875"/>
              <a:gd name="connsiteX16" fmla="*/ 6858003 w 6858003"/>
              <a:gd name="connsiteY16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4926504 h 7431875"/>
              <a:gd name="connsiteX12" fmla="*/ 0 w 6858003"/>
              <a:gd name="connsiteY12" fmla="*/ 4268382 h 7431875"/>
              <a:gd name="connsiteX13" fmla="*/ 0 w 6858003"/>
              <a:gd name="connsiteY13" fmla="*/ 2792159 h 7431875"/>
              <a:gd name="connsiteX14" fmla="*/ 0 w 6858003"/>
              <a:gd name="connsiteY14" fmla="*/ 552701 h 7431875"/>
              <a:gd name="connsiteX15" fmla="*/ 6858003 w 6858003"/>
              <a:gd name="connsiteY15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4926504 h 7431875"/>
              <a:gd name="connsiteX12" fmla="*/ 0 w 6858003"/>
              <a:gd name="connsiteY12" fmla="*/ 4268382 h 7431875"/>
              <a:gd name="connsiteX13" fmla="*/ 0 w 6858003"/>
              <a:gd name="connsiteY13" fmla="*/ 552701 h 7431875"/>
              <a:gd name="connsiteX14" fmla="*/ 6858003 w 6858003"/>
              <a:gd name="connsiteY14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4926504 h 7431875"/>
              <a:gd name="connsiteX12" fmla="*/ 0 w 6858003"/>
              <a:gd name="connsiteY12" fmla="*/ 552701 h 7431875"/>
              <a:gd name="connsiteX13" fmla="*/ 6858003 w 6858003"/>
              <a:gd name="connsiteY13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070926 h 7431875"/>
              <a:gd name="connsiteX11" fmla="*/ 0 w 6858003"/>
              <a:gd name="connsiteY11" fmla="*/ 552701 h 7431875"/>
              <a:gd name="connsiteX12" fmla="*/ 6858003 w 6858003"/>
              <a:gd name="connsiteY12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153108 h 7431875"/>
              <a:gd name="connsiteX10" fmla="*/ 0 w 6858003"/>
              <a:gd name="connsiteY10" fmla="*/ 552701 h 7431875"/>
              <a:gd name="connsiteX11" fmla="*/ 6858003 w 6858003"/>
              <a:gd name="connsiteY11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5153108 h 7431875"/>
              <a:gd name="connsiteX7" fmla="*/ 6858000 w 6858003"/>
              <a:gd name="connsiteY7" fmla="*/ 7431875 h 7431875"/>
              <a:gd name="connsiteX8" fmla="*/ 0 w 6858003"/>
              <a:gd name="connsiteY8" fmla="*/ 7431875 h 7431875"/>
              <a:gd name="connsiteX9" fmla="*/ 0 w 6858003"/>
              <a:gd name="connsiteY9" fmla="*/ 552701 h 7431875"/>
              <a:gd name="connsiteX10" fmla="*/ 6858003 w 6858003"/>
              <a:gd name="connsiteY10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5070926 h 7431875"/>
              <a:gd name="connsiteX6" fmla="*/ 6858000 w 6858003"/>
              <a:gd name="connsiteY6" fmla="*/ 7431875 h 7431875"/>
              <a:gd name="connsiteX7" fmla="*/ 0 w 6858003"/>
              <a:gd name="connsiteY7" fmla="*/ 7431875 h 7431875"/>
              <a:gd name="connsiteX8" fmla="*/ 0 w 6858003"/>
              <a:gd name="connsiteY8" fmla="*/ 552701 h 7431875"/>
              <a:gd name="connsiteX9" fmla="*/ 6858003 w 6858003"/>
              <a:gd name="connsiteY9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4926504 h 7431875"/>
              <a:gd name="connsiteX5" fmla="*/ 6858000 w 6858003"/>
              <a:gd name="connsiteY5" fmla="*/ 7431875 h 7431875"/>
              <a:gd name="connsiteX6" fmla="*/ 0 w 6858003"/>
              <a:gd name="connsiteY6" fmla="*/ 7431875 h 7431875"/>
              <a:gd name="connsiteX7" fmla="*/ 0 w 6858003"/>
              <a:gd name="connsiteY7" fmla="*/ 552701 h 7431875"/>
              <a:gd name="connsiteX8" fmla="*/ 6858003 w 6858003"/>
              <a:gd name="connsiteY8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3251225 h 7431875"/>
              <a:gd name="connsiteX4" fmla="*/ 6858000 w 6858003"/>
              <a:gd name="connsiteY4" fmla="*/ 7431875 h 7431875"/>
              <a:gd name="connsiteX5" fmla="*/ 0 w 6858003"/>
              <a:gd name="connsiteY5" fmla="*/ 7431875 h 7431875"/>
              <a:gd name="connsiteX6" fmla="*/ 0 w 6858003"/>
              <a:gd name="connsiteY6" fmla="*/ 552701 h 7431875"/>
              <a:gd name="connsiteX7" fmla="*/ 6858003 w 6858003"/>
              <a:gd name="connsiteY7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2792159 h 7431875"/>
              <a:gd name="connsiteX3" fmla="*/ 6858000 w 6858003"/>
              <a:gd name="connsiteY3" fmla="*/ 7431875 h 7431875"/>
              <a:gd name="connsiteX4" fmla="*/ 0 w 6858003"/>
              <a:gd name="connsiteY4" fmla="*/ 7431875 h 7431875"/>
              <a:gd name="connsiteX5" fmla="*/ 0 w 6858003"/>
              <a:gd name="connsiteY5" fmla="*/ 552701 h 7431875"/>
              <a:gd name="connsiteX6" fmla="*/ 6858003 w 6858003"/>
              <a:gd name="connsiteY6" fmla="*/ 0 h 7431875"/>
              <a:gd name="connsiteX0" fmla="*/ 6858003 w 6858003"/>
              <a:gd name="connsiteY0" fmla="*/ 0 h 7431875"/>
              <a:gd name="connsiteX1" fmla="*/ 6858000 w 6858003"/>
              <a:gd name="connsiteY1" fmla="*/ 2647737 h 7431875"/>
              <a:gd name="connsiteX2" fmla="*/ 6858000 w 6858003"/>
              <a:gd name="connsiteY2" fmla="*/ 7431875 h 7431875"/>
              <a:gd name="connsiteX3" fmla="*/ 0 w 6858003"/>
              <a:gd name="connsiteY3" fmla="*/ 7431875 h 7431875"/>
              <a:gd name="connsiteX4" fmla="*/ 0 w 6858003"/>
              <a:gd name="connsiteY4" fmla="*/ 552701 h 7431875"/>
              <a:gd name="connsiteX5" fmla="*/ 6858003 w 6858003"/>
              <a:gd name="connsiteY5" fmla="*/ 0 h 7431875"/>
              <a:gd name="connsiteX0" fmla="*/ 6872517 w 6872517"/>
              <a:gd name="connsiteY0" fmla="*/ 42385 h 6879174"/>
              <a:gd name="connsiteX1" fmla="*/ 6858000 w 6872517"/>
              <a:gd name="connsiteY1" fmla="*/ 2095036 h 6879174"/>
              <a:gd name="connsiteX2" fmla="*/ 6858000 w 6872517"/>
              <a:gd name="connsiteY2" fmla="*/ 6879174 h 6879174"/>
              <a:gd name="connsiteX3" fmla="*/ 0 w 6872517"/>
              <a:gd name="connsiteY3" fmla="*/ 6879174 h 6879174"/>
              <a:gd name="connsiteX4" fmla="*/ 0 w 6872517"/>
              <a:gd name="connsiteY4" fmla="*/ 0 h 6879174"/>
              <a:gd name="connsiteX5" fmla="*/ 6872517 w 6872517"/>
              <a:gd name="connsiteY5" fmla="*/ 42385 h 6879174"/>
              <a:gd name="connsiteX0" fmla="*/ 6872520 w 6872520"/>
              <a:gd name="connsiteY0" fmla="*/ 0 h 6880332"/>
              <a:gd name="connsiteX1" fmla="*/ 6858000 w 6872520"/>
              <a:gd name="connsiteY1" fmla="*/ 2096194 h 6880332"/>
              <a:gd name="connsiteX2" fmla="*/ 6858000 w 6872520"/>
              <a:gd name="connsiteY2" fmla="*/ 6880332 h 6880332"/>
              <a:gd name="connsiteX3" fmla="*/ 0 w 6872520"/>
              <a:gd name="connsiteY3" fmla="*/ 6880332 h 6880332"/>
              <a:gd name="connsiteX4" fmla="*/ 0 w 6872520"/>
              <a:gd name="connsiteY4" fmla="*/ 1158 h 6880332"/>
              <a:gd name="connsiteX5" fmla="*/ 6872520 w 6872520"/>
              <a:gd name="connsiteY5" fmla="*/ 0 h 6880332"/>
              <a:gd name="connsiteX0" fmla="*/ 6872520 w 6872520"/>
              <a:gd name="connsiteY0" fmla="*/ 0 h 6880332"/>
              <a:gd name="connsiteX1" fmla="*/ 6858000 w 6872520"/>
              <a:gd name="connsiteY1" fmla="*/ 2096194 h 6880332"/>
              <a:gd name="connsiteX2" fmla="*/ 6858000 w 6872520"/>
              <a:gd name="connsiteY2" fmla="*/ 6880332 h 6880332"/>
              <a:gd name="connsiteX3" fmla="*/ 0 w 6872520"/>
              <a:gd name="connsiteY3" fmla="*/ 6880332 h 6880332"/>
              <a:gd name="connsiteX4" fmla="*/ 0 w 6872520"/>
              <a:gd name="connsiteY4" fmla="*/ 1158 h 6880332"/>
              <a:gd name="connsiteX5" fmla="*/ 6872520 w 6872520"/>
              <a:gd name="connsiteY5" fmla="*/ 0 h 6880332"/>
              <a:gd name="connsiteX0" fmla="*/ 6843491 w 6858000"/>
              <a:gd name="connsiteY0" fmla="*/ 202042 h 6879174"/>
              <a:gd name="connsiteX1" fmla="*/ 6858000 w 6858000"/>
              <a:gd name="connsiteY1" fmla="*/ 2095036 h 6879174"/>
              <a:gd name="connsiteX2" fmla="*/ 6858000 w 6858000"/>
              <a:gd name="connsiteY2" fmla="*/ 6879174 h 6879174"/>
              <a:gd name="connsiteX3" fmla="*/ 0 w 6858000"/>
              <a:gd name="connsiteY3" fmla="*/ 6879174 h 6879174"/>
              <a:gd name="connsiteX4" fmla="*/ 0 w 6858000"/>
              <a:gd name="connsiteY4" fmla="*/ 0 h 6879174"/>
              <a:gd name="connsiteX5" fmla="*/ 6843491 w 6858000"/>
              <a:gd name="connsiteY5" fmla="*/ 202042 h 6879174"/>
              <a:gd name="connsiteX0" fmla="*/ 6843491 w 6858000"/>
              <a:gd name="connsiteY0" fmla="*/ 202042 h 6879174"/>
              <a:gd name="connsiteX1" fmla="*/ 6858000 w 6858000"/>
              <a:gd name="connsiteY1" fmla="*/ 2095036 h 6879174"/>
              <a:gd name="connsiteX2" fmla="*/ 6858000 w 6858000"/>
              <a:gd name="connsiteY2" fmla="*/ 6879174 h 6879174"/>
              <a:gd name="connsiteX3" fmla="*/ 0 w 6858000"/>
              <a:gd name="connsiteY3" fmla="*/ 6879174 h 6879174"/>
              <a:gd name="connsiteX4" fmla="*/ 0 w 6858000"/>
              <a:gd name="connsiteY4" fmla="*/ 0 h 6879174"/>
              <a:gd name="connsiteX5" fmla="*/ 6843491 w 6858000"/>
              <a:gd name="connsiteY5" fmla="*/ 202042 h 6879174"/>
              <a:gd name="connsiteX0" fmla="*/ 6843491 w 6858000"/>
              <a:gd name="connsiteY0" fmla="*/ 202042 h 6879174"/>
              <a:gd name="connsiteX1" fmla="*/ 6858000 w 6858000"/>
              <a:gd name="connsiteY1" fmla="*/ 2095036 h 6879174"/>
              <a:gd name="connsiteX2" fmla="*/ 6858000 w 6858000"/>
              <a:gd name="connsiteY2" fmla="*/ 6879174 h 6879174"/>
              <a:gd name="connsiteX3" fmla="*/ 0 w 6858000"/>
              <a:gd name="connsiteY3" fmla="*/ 6879174 h 6879174"/>
              <a:gd name="connsiteX4" fmla="*/ 0 w 6858000"/>
              <a:gd name="connsiteY4" fmla="*/ 0 h 6879174"/>
              <a:gd name="connsiteX5" fmla="*/ 6843491 w 6858000"/>
              <a:gd name="connsiteY5" fmla="*/ 202042 h 6879174"/>
              <a:gd name="connsiteX0" fmla="*/ 6856191 w 6858000"/>
              <a:gd name="connsiteY0" fmla="*/ 214742 h 6879174"/>
              <a:gd name="connsiteX1" fmla="*/ 6858000 w 6858000"/>
              <a:gd name="connsiteY1" fmla="*/ 2095036 h 6879174"/>
              <a:gd name="connsiteX2" fmla="*/ 6858000 w 6858000"/>
              <a:gd name="connsiteY2" fmla="*/ 6879174 h 6879174"/>
              <a:gd name="connsiteX3" fmla="*/ 0 w 6858000"/>
              <a:gd name="connsiteY3" fmla="*/ 6879174 h 6879174"/>
              <a:gd name="connsiteX4" fmla="*/ 0 w 6858000"/>
              <a:gd name="connsiteY4" fmla="*/ 0 h 6879174"/>
              <a:gd name="connsiteX5" fmla="*/ 6856191 w 6858000"/>
              <a:gd name="connsiteY5" fmla="*/ 214742 h 6879174"/>
              <a:gd name="connsiteX0" fmla="*/ 6856191 w 6858000"/>
              <a:gd name="connsiteY0" fmla="*/ 209979 h 6879174"/>
              <a:gd name="connsiteX1" fmla="*/ 6858000 w 6858000"/>
              <a:gd name="connsiteY1" fmla="*/ 2095036 h 6879174"/>
              <a:gd name="connsiteX2" fmla="*/ 6858000 w 6858000"/>
              <a:gd name="connsiteY2" fmla="*/ 6879174 h 6879174"/>
              <a:gd name="connsiteX3" fmla="*/ 0 w 6858000"/>
              <a:gd name="connsiteY3" fmla="*/ 6879174 h 6879174"/>
              <a:gd name="connsiteX4" fmla="*/ 0 w 6858000"/>
              <a:gd name="connsiteY4" fmla="*/ 0 h 6879174"/>
              <a:gd name="connsiteX5" fmla="*/ 6856191 w 6858000"/>
              <a:gd name="connsiteY5" fmla="*/ 209979 h 6879174"/>
              <a:gd name="connsiteX0" fmla="*/ 6868891 w 6868891"/>
              <a:gd name="connsiteY0" fmla="*/ 197279 h 6879174"/>
              <a:gd name="connsiteX1" fmla="*/ 6858000 w 6868891"/>
              <a:gd name="connsiteY1" fmla="*/ 2095036 h 6879174"/>
              <a:gd name="connsiteX2" fmla="*/ 6858000 w 6868891"/>
              <a:gd name="connsiteY2" fmla="*/ 6879174 h 6879174"/>
              <a:gd name="connsiteX3" fmla="*/ 0 w 6868891"/>
              <a:gd name="connsiteY3" fmla="*/ 6879174 h 6879174"/>
              <a:gd name="connsiteX4" fmla="*/ 0 w 6868891"/>
              <a:gd name="connsiteY4" fmla="*/ 0 h 6879174"/>
              <a:gd name="connsiteX5" fmla="*/ 6868891 w 6868891"/>
              <a:gd name="connsiteY5" fmla="*/ 197279 h 6879174"/>
              <a:gd name="connsiteX0" fmla="*/ 6868891 w 7721392"/>
              <a:gd name="connsiteY0" fmla="*/ 197279 h 6879174"/>
              <a:gd name="connsiteX1" fmla="*/ 6858000 w 7721392"/>
              <a:gd name="connsiteY1" fmla="*/ 6879174 h 6879174"/>
              <a:gd name="connsiteX2" fmla="*/ 0 w 7721392"/>
              <a:gd name="connsiteY2" fmla="*/ 6879174 h 6879174"/>
              <a:gd name="connsiteX3" fmla="*/ 0 w 7721392"/>
              <a:gd name="connsiteY3" fmla="*/ 0 h 6879174"/>
              <a:gd name="connsiteX4" fmla="*/ 6868891 w 7721392"/>
              <a:gd name="connsiteY4" fmla="*/ 197279 h 6879174"/>
              <a:gd name="connsiteX0" fmla="*/ 6868891 w 7373946"/>
              <a:gd name="connsiteY0" fmla="*/ 197279 h 6879174"/>
              <a:gd name="connsiteX1" fmla="*/ 6858000 w 7373946"/>
              <a:gd name="connsiteY1" fmla="*/ 6879174 h 6879174"/>
              <a:gd name="connsiteX2" fmla="*/ 0 w 7373946"/>
              <a:gd name="connsiteY2" fmla="*/ 6879174 h 6879174"/>
              <a:gd name="connsiteX3" fmla="*/ 0 w 7373946"/>
              <a:gd name="connsiteY3" fmla="*/ 0 h 6879174"/>
              <a:gd name="connsiteX4" fmla="*/ 6868891 w 7373946"/>
              <a:gd name="connsiteY4" fmla="*/ 197279 h 6879174"/>
              <a:gd name="connsiteX0" fmla="*/ 6868891 w 8182025"/>
              <a:gd name="connsiteY0" fmla="*/ 197279 h 6879174"/>
              <a:gd name="connsiteX1" fmla="*/ 6858000 w 8182025"/>
              <a:gd name="connsiteY1" fmla="*/ 6879174 h 6879174"/>
              <a:gd name="connsiteX2" fmla="*/ 0 w 8182025"/>
              <a:gd name="connsiteY2" fmla="*/ 6879174 h 6879174"/>
              <a:gd name="connsiteX3" fmla="*/ 0 w 8182025"/>
              <a:gd name="connsiteY3" fmla="*/ 0 h 6879174"/>
              <a:gd name="connsiteX4" fmla="*/ 6868891 w 8182025"/>
              <a:gd name="connsiteY4" fmla="*/ 197279 h 6879174"/>
              <a:gd name="connsiteX0" fmla="*/ 6868891 w 8182025"/>
              <a:gd name="connsiteY0" fmla="*/ 197279 h 6879174"/>
              <a:gd name="connsiteX1" fmla="*/ 6858000 w 8182025"/>
              <a:gd name="connsiteY1" fmla="*/ 6879174 h 6879174"/>
              <a:gd name="connsiteX2" fmla="*/ 0 w 8182025"/>
              <a:gd name="connsiteY2" fmla="*/ 6879174 h 6879174"/>
              <a:gd name="connsiteX3" fmla="*/ 0 w 8182025"/>
              <a:gd name="connsiteY3" fmla="*/ 0 h 6879174"/>
              <a:gd name="connsiteX4" fmla="*/ 6868891 w 8182025"/>
              <a:gd name="connsiteY4" fmla="*/ 197279 h 6879174"/>
              <a:gd name="connsiteX0" fmla="*/ 6868891 w 8182025"/>
              <a:gd name="connsiteY0" fmla="*/ 197279 h 6879174"/>
              <a:gd name="connsiteX1" fmla="*/ 6858000 w 8182025"/>
              <a:gd name="connsiteY1" fmla="*/ 6879174 h 6879174"/>
              <a:gd name="connsiteX2" fmla="*/ 0 w 8182025"/>
              <a:gd name="connsiteY2" fmla="*/ 6879174 h 6879174"/>
              <a:gd name="connsiteX3" fmla="*/ 0 w 8182025"/>
              <a:gd name="connsiteY3" fmla="*/ 0 h 6879174"/>
              <a:gd name="connsiteX4" fmla="*/ 6868891 w 8182025"/>
              <a:gd name="connsiteY4" fmla="*/ 197279 h 6879174"/>
              <a:gd name="connsiteX0" fmla="*/ 6868891 w 8182025"/>
              <a:gd name="connsiteY0" fmla="*/ 197279 h 6879174"/>
              <a:gd name="connsiteX1" fmla="*/ 6858000 w 8182025"/>
              <a:gd name="connsiteY1" fmla="*/ 6879174 h 6879174"/>
              <a:gd name="connsiteX2" fmla="*/ 0 w 8182025"/>
              <a:gd name="connsiteY2" fmla="*/ 6879174 h 6879174"/>
              <a:gd name="connsiteX3" fmla="*/ 0 w 8182025"/>
              <a:gd name="connsiteY3" fmla="*/ 0 h 6879174"/>
              <a:gd name="connsiteX4" fmla="*/ 6868891 w 8182025"/>
              <a:gd name="connsiteY4" fmla="*/ 197279 h 6879174"/>
              <a:gd name="connsiteX0" fmla="*/ 6868891 w 7374082"/>
              <a:gd name="connsiteY0" fmla="*/ 197279 h 7217839"/>
              <a:gd name="connsiteX1" fmla="*/ 6858000 w 7374082"/>
              <a:gd name="connsiteY1" fmla="*/ 6879174 h 7217839"/>
              <a:gd name="connsiteX2" fmla="*/ 0 w 7374082"/>
              <a:gd name="connsiteY2" fmla="*/ 6879174 h 7217839"/>
              <a:gd name="connsiteX3" fmla="*/ 0 w 7374082"/>
              <a:gd name="connsiteY3" fmla="*/ 0 h 7217839"/>
              <a:gd name="connsiteX4" fmla="*/ 6868891 w 7374082"/>
              <a:gd name="connsiteY4" fmla="*/ 197279 h 7217839"/>
              <a:gd name="connsiteX0" fmla="*/ 6868891 w 7513044"/>
              <a:gd name="connsiteY0" fmla="*/ 197279 h 6879174"/>
              <a:gd name="connsiteX1" fmla="*/ 6858000 w 7513044"/>
              <a:gd name="connsiteY1" fmla="*/ 6879174 h 6879174"/>
              <a:gd name="connsiteX2" fmla="*/ 0 w 7513044"/>
              <a:gd name="connsiteY2" fmla="*/ 6879174 h 6879174"/>
              <a:gd name="connsiteX3" fmla="*/ 0 w 7513044"/>
              <a:gd name="connsiteY3" fmla="*/ 0 h 6879174"/>
              <a:gd name="connsiteX4" fmla="*/ 6868891 w 7513044"/>
              <a:gd name="connsiteY4" fmla="*/ 197279 h 6879174"/>
              <a:gd name="connsiteX0" fmla="*/ 6868891 w 7374082"/>
              <a:gd name="connsiteY0" fmla="*/ 197279 h 6879174"/>
              <a:gd name="connsiteX1" fmla="*/ 6858000 w 7374082"/>
              <a:gd name="connsiteY1" fmla="*/ 6879174 h 6879174"/>
              <a:gd name="connsiteX2" fmla="*/ 0 w 7374082"/>
              <a:gd name="connsiteY2" fmla="*/ 6879174 h 6879174"/>
              <a:gd name="connsiteX3" fmla="*/ 0 w 7374082"/>
              <a:gd name="connsiteY3" fmla="*/ 0 h 6879174"/>
              <a:gd name="connsiteX4" fmla="*/ 6868891 w 7374082"/>
              <a:gd name="connsiteY4" fmla="*/ 197279 h 6879174"/>
              <a:gd name="connsiteX0" fmla="*/ 6868891 w 6868891"/>
              <a:gd name="connsiteY0" fmla="*/ 197279 h 6879174"/>
              <a:gd name="connsiteX1" fmla="*/ 6858000 w 6868891"/>
              <a:gd name="connsiteY1" fmla="*/ 6879174 h 6879174"/>
              <a:gd name="connsiteX2" fmla="*/ 0 w 6868891"/>
              <a:gd name="connsiteY2" fmla="*/ 6879174 h 6879174"/>
              <a:gd name="connsiteX3" fmla="*/ 0 w 6868891"/>
              <a:gd name="connsiteY3" fmla="*/ 0 h 6879174"/>
              <a:gd name="connsiteX4" fmla="*/ 6868891 w 6868891"/>
              <a:gd name="connsiteY4" fmla="*/ 197279 h 6879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68891" h="6879174">
                <a:moveTo>
                  <a:pt x="6868891" y="197279"/>
                </a:moveTo>
                <a:cubicBezTo>
                  <a:pt x="6865263" y="1808265"/>
                  <a:pt x="6858000" y="6879174"/>
                  <a:pt x="6858000" y="6879174"/>
                </a:cubicBezTo>
                <a:lnTo>
                  <a:pt x="0" y="6879174"/>
                </a:lnTo>
                <a:lnTo>
                  <a:pt x="0" y="0"/>
                </a:lnTo>
                <a:cubicBezTo>
                  <a:pt x="2329546" y="1257529"/>
                  <a:pt x="4524837" y="1741029"/>
                  <a:pt x="6868891" y="197279"/>
                </a:cubicBezTo>
                <a:close/>
              </a:path>
            </a:pathLst>
          </a:custGeom>
          <a:gradFill flip="none" rotWithShape="1">
            <a:gsLst>
              <a:gs pos="25000">
                <a:schemeClr val="bg1"/>
              </a:gs>
              <a:gs pos="100000">
                <a:srgbClr val="DFDFDF">
                  <a:lumMod val="52000"/>
                  <a:lumOff val="48000"/>
                </a:srgbClr>
              </a:gs>
            </a:gsLst>
            <a:lin ang="2700000" scaled="1"/>
            <a:tileRect/>
          </a:gradFill>
          <a:ln>
            <a:noFill/>
          </a:ln>
          <a:effectLst>
            <a:outerShdw blurRad="25400" dist="25400" dir="10800000" algn="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800">
              <a:ea typeface="微软雅黑" panose="020B0503020204020204" pitchFamily="34" charset="-122"/>
            </a:endParaRPr>
          </a:p>
        </p:txBody>
      </p:sp>
      <p:sp>
        <p:nvSpPr>
          <p:cNvPr id="24" name="Text Box 6">
            <a:extLst>
              <a:ext uri="{FF2B5EF4-FFF2-40B4-BE49-F238E27FC236}">
                <a16:creationId xmlns:a16="http://schemas.microsoft.com/office/drawing/2014/main" id="{2F7E9890-B37C-47B1-9A9A-7F7E243541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58304" y="2758187"/>
            <a:ext cx="255069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zh-CN" altLang="en-US" spc="67" dirty="0">
                <a:ln w="11430">
                  <a:noFill/>
                </a:ln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目录 </a:t>
            </a:r>
            <a:r>
              <a:rPr lang="en-US" altLang="zh-CN" spc="67" dirty="0">
                <a:ln w="11430">
                  <a:noFill/>
                </a:ln>
                <a:solidFill>
                  <a:schemeClr val="bg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| CONTENT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A718FB6D-9D4C-4D4B-A430-E9044A8888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496" y="913692"/>
            <a:ext cx="3468315" cy="709220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C1FB352F-F08B-4121-8758-985B83440FCE}"/>
              </a:ext>
            </a:extLst>
          </p:cNvPr>
          <p:cNvSpPr txBox="1"/>
          <p:nvPr/>
        </p:nvSpPr>
        <p:spPr>
          <a:xfrm>
            <a:off x="5283953" y="3743665"/>
            <a:ext cx="3115769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引言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项目团队组织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项目概述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实施计划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662592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653B11-B167-E049-AEEB-F9CC49480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371408"/>
            <a:ext cx="2962275" cy="533400"/>
          </a:xfrm>
        </p:spPr>
        <p:txBody>
          <a:bodyPr/>
          <a:lstStyle/>
          <a:p>
            <a:r>
              <a:rPr lang="en" altLang="zh-CN"/>
              <a:t>1. </a:t>
            </a:r>
            <a:r>
              <a:rPr lang="zh-CN" altLang="en-US"/>
              <a:t>引言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9CB287-7C0D-1944-AC4B-3A0958EF5FE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478914" y="1938337"/>
            <a:ext cx="6534151" cy="2981325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kumimoji="1"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项目背景：</a:t>
            </a:r>
            <a:endParaRPr kumimoji="1"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45720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Flask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常用的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开发框架，其具有很多优点因此受到广泛的使用，它非常的灵活、轻便、安全且容易上手，很好地结合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</a:rPr>
              <a:t>MVC</a:t>
            </a:r>
            <a:r>
              <a:rPr lang="zh-CN" altLang="en-US" sz="1800">
                <a:latin typeface="微软雅黑" panose="020B0503020204020204" pitchFamily="34" charset="-122"/>
                <a:ea typeface="微软雅黑" panose="020B0503020204020204" pitchFamily="34" charset="-122"/>
              </a:rPr>
              <a:t>模式进行开发，具有很强的定制性，用户可以根据自己的需求来添加相应的功能，在保持核心功能简单的同时实现功能的丰富与扩展，同时，其具有强大的插件库，可以让用户实现个性化的网站定制，开发出功能强大的网站。</a:t>
            </a:r>
            <a:endParaRPr kumimoji="1"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EFBCFA-6B41-45F3-BD43-3D739B137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1225" y="5105207"/>
            <a:ext cx="2653030" cy="103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56415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322BE329-55FA-4EFF-81FC-EC99738C51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3915501"/>
              </p:ext>
            </p:extLst>
          </p:nvPr>
        </p:nvGraphicFramePr>
        <p:xfrm>
          <a:off x="1454149" y="2333625"/>
          <a:ext cx="6956426" cy="3409951"/>
        </p:xfrm>
        <a:graphic>
          <a:graphicData uri="http://schemas.openxmlformats.org/drawingml/2006/table">
            <a:tbl>
              <a:tblPr firstRow="1" firstCol="1" bandRow="1"/>
              <a:tblGrid>
                <a:gridCol w="1479551">
                  <a:extLst>
                    <a:ext uri="{9D8B030D-6E8A-4147-A177-3AD203B41FA5}">
                      <a16:colId xmlns:a16="http://schemas.microsoft.com/office/drawing/2014/main" val="3631703500"/>
                    </a:ext>
                  </a:extLst>
                </a:gridCol>
                <a:gridCol w="5476875">
                  <a:extLst>
                    <a:ext uri="{9D8B030D-6E8A-4147-A177-3AD203B41FA5}">
                      <a16:colId xmlns:a16="http://schemas.microsoft.com/office/drawing/2014/main" val="2095594511"/>
                    </a:ext>
                  </a:extLst>
                </a:gridCol>
              </a:tblGrid>
              <a:tr h="30999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术语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缩略语</a:t>
                      </a:r>
                      <a:endParaRPr lang="zh-CN" sz="16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宋体" panose="02010600030101010101" pitchFamily="2" charset="-122"/>
                        </a:rPr>
                        <a:t>描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述</a:t>
                      </a:r>
                      <a:endParaRPr lang="zh-CN" sz="16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578589"/>
                  </a:ext>
                </a:extLst>
              </a:tr>
              <a:tr h="123998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Web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应用框架</a:t>
                      </a:r>
                      <a:endParaRPr lang="zh-CN" sz="16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Web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应用框架（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Web application framework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）是一种开发框架，用来支持动态网站、网络应用程序及网络服务的开发，有助于减轻网页开发时共通性活动的工作负荷。例如，许多框架提供数据库访问接口、标准样板以及会话管理等，可提升代码的可再用性。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[1]</a:t>
                      </a:r>
                      <a:endParaRPr lang="zh-CN" sz="16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6132511"/>
                  </a:ext>
                </a:extLst>
              </a:tr>
              <a:tr h="92998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Python</a:t>
                      </a:r>
                      <a:endParaRPr lang="zh-CN" sz="16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Python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是一种跨平台的计算机程序设计语言，具有面向对象和动态类型的特性。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Python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最初被设计用于编写自动化脚本，随着版本的不断更新和语言新功能的添加，越多被用于独立的、大型项目的开发。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[2]</a:t>
                      </a:r>
                      <a:endParaRPr lang="zh-CN" sz="16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274089"/>
                  </a:ext>
                </a:extLst>
              </a:tr>
              <a:tr h="92998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WSGI</a:t>
                      </a:r>
                      <a:endParaRPr lang="zh-CN" sz="16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Web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服务器网关接口（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Python Web Server Gateway Interface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，缩写为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WSGI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）是为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Python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语言定义的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Web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服务器和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Web</a:t>
                      </a:r>
                      <a:r>
                        <a:rPr lang="zh-CN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应用程序或框架之间的一种简单而通用的接口。</a:t>
                      </a:r>
                      <a:r>
                        <a:rPr lang="en-US" sz="12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[3]</a:t>
                      </a:r>
                      <a:endParaRPr lang="zh-CN" sz="16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0237180"/>
                  </a:ext>
                </a:extLst>
              </a:tr>
            </a:tbl>
          </a:graphicData>
        </a:graphic>
      </p:graphicFrame>
      <p:sp>
        <p:nvSpPr>
          <p:cNvPr id="8" name="标题 1">
            <a:extLst>
              <a:ext uri="{FF2B5EF4-FFF2-40B4-BE49-F238E27FC236}">
                <a16:creationId xmlns:a16="http://schemas.microsoft.com/office/drawing/2014/main" id="{A93D8F45-E961-4580-980B-D401F3F4092A}"/>
              </a:ext>
            </a:extLst>
          </p:cNvPr>
          <p:cNvSpPr txBox="1">
            <a:spLocks/>
          </p:cNvSpPr>
          <p:nvPr/>
        </p:nvSpPr>
        <p:spPr>
          <a:xfrm>
            <a:off x="361950" y="371408"/>
            <a:ext cx="29622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72000" tIns="72000" rIns="0" bIns="72000" rtlCol="0" anchor="ctr">
            <a:normAutofit/>
          </a:bodyPr>
          <a:lstStyle>
            <a:lvl1pPr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zh-CN" altLang="en-US" sz="2400" b="0" kern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en-US" altLang="zh-CN"/>
              <a:t>1. </a:t>
            </a:r>
            <a:r>
              <a:rPr lang="zh-CN" altLang="en-US"/>
              <a:t>引言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64A50AD-E0CA-4AD1-9098-E6C006C83086}"/>
              </a:ext>
            </a:extLst>
          </p:cNvPr>
          <p:cNvSpPr/>
          <p:nvPr/>
        </p:nvSpPr>
        <p:spPr>
          <a:xfrm>
            <a:off x="794997" y="1663184"/>
            <a:ext cx="39613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关于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Flask</a:t>
            </a:r>
            <a:r>
              <a:rPr lang="zh-CN" altLang="zh-CN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框架的专业术语与缩略语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093660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FF3E75-1B5F-2448-A9FF-C7657E18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2. </a:t>
            </a:r>
            <a:r>
              <a:rPr kumimoji="1" lang="zh-CN" altLang="en-US"/>
              <a:t>项目团队组织</a:t>
            </a:r>
            <a:endParaRPr kumimoji="1" lang="zh-CN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6C7CE67-BA91-4659-AF91-AC1556C3D9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3415616"/>
              </p:ext>
            </p:extLst>
          </p:nvPr>
        </p:nvGraphicFramePr>
        <p:xfrm>
          <a:off x="1019175" y="2019299"/>
          <a:ext cx="7439025" cy="3876672"/>
        </p:xfrm>
        <a:graphic>
          <a:graphicData uri="http://schemas.openxmlformats.org/drawingml/2006/table">
            <a:tbl>
              <a:tblPr firstRow="1" firstCol="1" bandRow="1"/>
              <a:tblGrid>
                <a:gridCol w="758608">
                  <a:extLst>
                    <a:ext uri="{9D8B030D-6E8A-4147-A177-3AD203B41FA5}">
                      <a16:colId xmlns:a16="http://schemas.microsoft.com/office/drawing/2014/main" val="4122934856"/>
                    </a:ext>
                  </a:extLst>
                </a:gridCol>
                <a:gridCol w="1906384">
                  <a:extLst>
                    <a:ext uri="{9D8B030D-6E8A-4147-A177-3AD203B41FA5}">
                      <a16:colId xmlns:a16="http://schemas.microsoft.com/office/drawing/2014/main" val="213054940"/>
                    </a:ext>
                  </a:extLst>
                </a:gridCol>
                <a:gridCol w="1397956">
                  <a:extLst>
                    <a:ext uri="{9D8B030D-6E8A-4147-A177-3AD203B41FA5}">
                      <a16:colId xmlns:a16="http://schemas.microsoft.com/office/drawing/2014/main" val="3038662047"/>
                    </a:ext>
                  </a:extLst>
                </a:gridCol>
                <a:gridCol w="3376077">
                  <a:extLst>
                    <a:ext uri="{9D8B030D-6E8A-4147-A177-3AD203B41FA5}">
                      <a16:colId xmlns:a16="http://schemas.microsoft.com/office/drawing/2014/main" val="1548475484"/>
                    </a:ext>
                  </a:extLst>
                </a:gridCol>
              </a:tblGrid>
              <a:tr h="48458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1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序号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1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学号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1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姓名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1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职责</a:t>
                      </a:r>
                      <a:r>
                        <a:rPr lang="zh-CN" altLang="en-US" sz="1400" b="1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（待细分）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2825859"/>
                  </a:ext>
                </a:extLst>
              </a:tr>
              <a:tr h="48458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SY1906122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崔昕宇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文档、代码、测试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7778322"/>
                  </a:ext>
                </a:extLst>
              </a:tr>
              <a:tr h="48458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SY1906418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李坤浩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文档、代码、测试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6987905"/>
                  </a:ext>
                </a:extLst>
              </a:tr>
              <a:tr h="48458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SY1906419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聂磊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人事协调、文档、代码、测试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4724907"/>
                  </a:ext>
                </a:extLst>
              </a:tr>
              <a:tr h="48458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SY1906422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许京爽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文档、代码、测试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9038205"/>
                  </a:ext>
                </a:extLst>
              </a:tr>
              <a:tr h="48458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SY1906424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张利鹏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文档、代码、测试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107305"/>
                  </a:ext>
                </a:extLst>
              </a:tr>
              <a:tr h="48458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6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SY1906425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张文斌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架构设计、</a:t>
                      </a: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文档、代码、测试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1826060"/>
                  </a:ext>
                </a:extLst>
              </a:tr>
              <a:tr h="48458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7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SY1906610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张竹君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文档、代码、测试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38914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505708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14C6F9-2BE3-D942-9DC4-350E76A1C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3. </a:t>
            </a:r>
            <a:r>
              <a:rPr kumimoji="1" lang="zh-CN" altLang="en-US"/>
              <a:t>项目概述</a:t>
            </a:r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CFFEBD-5525-4E68-9F74-20F1F214ADED}"/>
              </a:ext>
            </a:extLst>
          </p:cNvPr>
          <p:cNvSpPr/>
          <p:nvPr/>
        </p:nvSpPr>
        <p:spPr>
          <a:xfrm>
            <a:off x="1661426" y="2371725"/>
            <a:ext cx="6514089" cy="1707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需求分析：了解软件需求，编写需求规格说明书。</a:t>
            </a: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源码阅读：掌握项目细节，进行反向</a:t>
            </a: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UML</a:t>
            </a: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建模。</a:t>
            </a: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软件开发：构建一套深度学习模型的自动化部署系统。</a:t>
            </a: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软件测试：撰写测试需求分析文档，对软件进行充分测试。</a:t>
            </a:r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63B69DAF-D824-44FA-8355-36A7A72DDF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6506336"/>
              </p:ext>
            </p:extLst>
          </p:nvPr>
        </p:nvGraphicFramePr>
        <p:xfrm>
          <a:off x="462649" y="4486275"/>
          <a:ext cx="2051952" cy="2062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2952163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082DDF-2D63-4716-B7CB-C7F0013D2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3. </a:t>
            </a:r>
            <a:r>
              <a:rPr lang="zh-CN" altLang="en-US"/>
              <a:t>应交付成果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76D7CE3-CF5E-4FC5-8C56-A8469D74EE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8827413"/>
              </p:ext>
            </p:extLst>
          </p:nvPr>
        </p:nvGraphicFramePr>
        <p:xfrm>
          <a:off x="1185068" y="1885950"/>
          <a:ext cx="7235032" cy="3990978"/>
        </p:xfrm>
        <a:graphic>
          <a:graphicData uri="http://schemas.openxmlformats.org/drawingml/2006/table">
            <a:tbl>
              <a:tblPr firstRow="1" firstCol="1" bandRow="1"/>
              <a:tblGrid>
                <a:gridCol w="757999">
                  <a:extLst>
                    <a:ext uri="{9D8B030D-6E8A-4147-A177-3AD203B41FA5}">
                      <a16:colId xmlns:a16="http://schemas.microsoft.com/office/drawing/2014/main" val="3391518020"/>
                    </a:ext>
                  </a:extLst>
                </a:gridCol>
                <a:gridCol w="2793663">
                  <a:extLst>
                    <a:ext uri="{9D8B030D-6E8A-4147-A177-3AD203B41FA5}">
                      <a16:colId xmlns:a16="http://schemas.microsoft.com/office/drawing/2014/main" val="4187359176"/>
                    </a:ext>
                  </a:extLst>
                </a:gridCol>
                <a:gridCol w="1520477">
                  <a:extLst>
                    <a:ext uri="{9D8B030D-6E8A-4147-A177-3AD203B41FA5}">
                      <a16:colId xmlns:a16="http://schemas.microsoft.com/office/drawing/2014/main" val="3826298387"/>
                    </a:ext>
                  </a:extLst>
                </a:gridCol>
                <a:gridCol w="2162893">
                  <a:extLst>
                    <a:ext uri="{9D8B030D-6E8A-4147-A177-3AD203B41FA5}">
                      <a16:colId xmlns:a16="http://schemas.microsoft.com/office/drawing/2014/main" val="2693892042"/>
                    </a:ext>
                  </a:extLst>
                </a:gridCol>
              </a:tblGrid>
              <a:tr h="4434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1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编号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1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名称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1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交付时间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b="1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备注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7915161"/>
                  </a:ext>
                </a:extLst>
              </a:tr>
              <a:tr h="4434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项目计划书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2020/3/18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暂无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6372199"/>
                  </a:ext>
                </a:extLst>
              </a:tr>
              <a:tr h="4434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软件需求规格说明书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2020/3/26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暂无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0918063"/>
                  </a:ext>
                </a:extLst>
              </a:tr>
              <a:tr h="4434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软件评审报告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待定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暂无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7273490"/>
                  </a:ext>
                </a:extLst>
              </a:tr>
              <a:tr h="4434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软件设计模型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待定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暂无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2094290"/>
                  </a:ext>
                </a:extLst>
              </a:tr>
              <a:tr h="4434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测试需求规格说明书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待定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暂无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1386857"/>
                  </a:ext>
                </a:extLst>
              </a:tr>
              <a:tr h="4434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6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软件测试分析报告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待定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暂无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1554486"/>
                  </a:ext>
                </a:extLst>
              </a:tr>
              <a:tr h="4434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7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软件测试评审报告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待定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暂无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5577143"/>
                  </a:ext>
                </a:extLst>
              </a:tr>
              <a:tr h="4434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项目方法总结报告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待定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暂无</a:t>
                      </a:r>
                      <a:endParaRPr lang="zh-CN" sz="1800" kern="10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8339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396484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082DDF-2D63-4716-B7CB-C7F0013D2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实施计划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B0C265-946F-475A-846C-C590FE166822}"/>
              </a:ext>
            </a:extLst>
          </p:cNvPr>
          <p:cNvSpPr/>
          <p:nvPr/>
        </p:nvSpPr>
        <p:spPr>
          <a:xfrm>
            <a:off x="703868" y="1997886"/>
            <a:ext cx="1811714" cy="442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Bef>
                <a:spcPts val="900"/>
              </a:spcBef>
              <a:spcAft>
                <a:spcPts val="600"/>
              </a:spcAft>
            </a:pPr>
            <a:r>
              <a:rPr lang="zh-CN" altLang="zh-CN" b="1" kern="1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软件开发构想</a:t>
            </a:r>
            <a:r>
              <a:rPr lang="zh-CN" altLang="en-US" b="1" kern="1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：</a:t>
            </a:r>
            <a:endParaRPr lang="zh-CN" altLang="zh-CN" b="1" kern="1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7392032-F601-4323-9E73-B6E7402D6248}"/>
              </a:ext>
            </a:extLst>
          </p:cNvPr>
          <p:cNvSpPr/>
          <p:nvPr/>
        </p:nvSpPr>
        <p:spPr>
          <a:xfrm>
            <a:off x="914399" y="2740237"/>
            <a:ext cx="7477126" cy="3369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高效的深度学习模型需要通过实际部署才能在生产生活中发挥作用。</a:t>
            </a:r>
            <a:endParaRPr lang="en-US" altLang="zh-CN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常用的部署方式是将模型包装成</a:t>
            </a: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Web</a:t>
            </a: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服务，向外界提供基于</a:t>
            </a: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HTTP</a:t>
            </a: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协议的接口，从而提供各类预测功能和服务。</a:t>
            </a:r>
            <a:endParaRPr lang="en-US" altLang="zh-CN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对于算法研究人员而言，将深度学习模型部署为</a:t>
            </a: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Web</a:t>
            </a: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服务的学习成本较高，通常需要工程开发人员协助部署，这一定程度上降低了算法研发和实际部署的效率。</a:t>
            </a:r>
            <a:endParaRPr lang="en-US" altLang="zh-CN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本项目旨在通过自动化部署深度模型，降低算法研究人员实际部署模型的门槛，提高深度学习模型迭代研发和部署的效率。</a:t>
            </a:r>
          </a:p>
        </p:txBody>
      </p:sp>
    </p:spTree>
    <p:extLst>
      <p:ext uri="{BB962C8B-B14F-4D97-AF65-F5344CB8AC3E}">
        <p14:creationId xmlns:p14="http://schemas.microsoft.com/office/powerpoint/2010/main" val="16550067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082DDF-2D63-4716-B7CB-C7F0013D2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4. </a:t>
            </a:r>
            <a:r>
              <a:rPr lang="zh-CN" altLang="en-US"/>
              <a:t>实施计划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B0C265-946F-475A-846C-C590FE166822}"/>
              </a:ext>
            </a:extLst>
          </p:cNvPr>
          <p:cNvSpPr/>
          <p:nvPr/>
        </p:nvSpPr>
        <p:spPr>
          <a:xfrm>
            <a:off x="703868" y="1997886"/>
            <a:ext cx="1811714" cy="442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  <a:spcBef>
                <a:spcPts val="900"/>
              </a:spcBef>
              <a:spcAft>
                <a:spcPts val="600"/>
              </a:spcAft>
            </a:pPr>
            <a:r>
              <a:rPr lang="zh-CN" altLang="zh-CN" b="1" kern="1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软件开发构想</a:t>
            </a:r>
            <a:r>
              <a:rPr lang="zh-CN" altLang="en-US" b="1" kern="100"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：</a:t>
            </a:r>
            <a:endParaRPr lang="zh-CN" altLang="zh-CN" b="1" kern="100"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7392032-F601-4323-9E73-B6E7402D6248}"/>
              </a:ext>
            </a:extLst>
          </p:cNvPr>
          <p:cNvSpPr/>
          <p:nvPr/>
        </p:nvSpPr>
        <p:spPr>
          <a:xfrm>
            <a:off x="914399" y="2740237"/>
            <a:ext cx="7477126" cy="2953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考虑到语言和部署效率的因素，项目将采用基于</a:t>
            </a: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Python</a:t>
            </a: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语言的轻量级</a:t>
            </a: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Web</a:t>
            </a: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框架</a:t>
            </a: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flask</a:t>
            </a: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和容器技术作为实际的模型部署工具，同时构建一套自动化部署系统供用户使用。</a:t>
            </a:r>
            <a:endParaRPr lang="en-US" altLang="zh-CN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包括了前端交互页面，后端系统和数据库三部分，用户上传模型文件并通过界面操作即可完成模型的部署，无需使用者具备</a:t>
            </a:r>
            <a:r>
              <a:rPr lang="en-US" altLang="zh-CN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Web</a:t>
            </a: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开发和部署的相关知识和经验。</a:t>
            </a:r>
            <a:endParaRPr lang="en-US" altLang="zh-CN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kern="1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本系统将为算法研究人员提供高效可扩展的深度学习模型部署服务。</a:t>
            </a:r>
            <a:endParaRPr lang="zh-CN" altLang="zh-CN" kern="1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318146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532</TotalTime>
  <Words>1001</Words>
  <Application>Microsoft Office PowerPoint</Application>
  <PresentationFormat>全屏显示(4:3)</PresentationFormat>
  <Paragraphs>160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等线</vt:lpstr>
      <vt:lpstr>黑体</vt:lpstr>
      <vt:lpstr>微软雅黑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1. 引言</vt:lpstr>
      <vt:lpstr>PowerPoint 演示文稿</vt:lpstr>
      <vt:lpstr>2. 项目团队组织</vt:lpstr>
      <vt:lpstr>3. 项目概述</vt:lpstr>
      <vt:lpstr>3. 应交付成果</vt:lpstr>
      <vt:lpstr>4. 实施计划</vt:lpstr>
      <vt:lpstr>4. 实施计划</vt:lpstr>
      <vt:lpstr>4. 实施计划</vt:lpstr>
      <vt:lpstr>4. 实施计划</vt:lpstr>
      <vt:lpstr>参考资料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</dc:creator>
  <cp:lastModifiedBy>N L</cp:lastModifiedBy>
  <cp:revision>109</cp:revision>
  <dcterms:created xsi:type="dcterms:W3CDTF">2020-03-08T07:42:51Z</dcterms:created>
  <dcterms:modified xsi:type="dcterms:W3CDTF">2020-03-20T06:17:00Z</dcterms:modified>
</cp:coreProperties>
</file>

<file path=docProps/thumbnail.jpeg>
</file>